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Lst>
  <p:sldSz cx="9144000" cy="51181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306552" rtl="0" fontAlgn="auto" latinLnBrk="0" hangingPunct="0">
      <a:lnSpc>
        <a:spcPct val="100000"/>
      </a:lnSpc>
      <a:spcBef>
        <a:spcPts val="700"/>
      </a:spcBef>
      <a:spcAft>
        <a:spcPts val="0"/>
      </a:spcAft>
      <a:buClrTx/>
      <a:buSzTx/>
      <a:buFontTx/>
      <a:buNone/>
      <a:tabLst/>
      <a:defRPr kumimoji="0" sz="1400" b="0" i="0" u="none" strike="noStrike" cap="none" spc="14" normalizeH="0" baseline="0">
        <a:ln>
          <a:noFill/>
        </a:ln>
        <a:solidFill>
          <a:srgbClr val="5C5C5C"/>
        </a:solidFill>
        <a:effectLst/>
        <a:uFillTx/>
        <a:latin typeface="+mj-lt"/>
        <a:ea typeface="+mj-ea"/>
        <a:cs typeface="+mj-cs"/>
        <a:sym typeface="Lucida Grande"/>
      </a:defRPr>
    </a:lvl1pPr>
    <a:lvl2pPr marL="0" marR="0" indent="0" algn="l" defTabSz="306552" rtl="0" fontAlgn="auto" latinLnBrk="0" hangingPunct="0">
      <a:lnSpc>
        <a:spcPct val="100000"/>
      </a:lnSpc>
      <a:spcBef>
        <a:spcPts val="700"/>
      </a:spcBef>
      <a:spcAft>
        <a:spcPts val="0"/>
      </a:spcAft>
      <a:buClrTx/>
      <a:buSzTx/>
      <a:buFontTx/>
      <a:buNone/>
      <a:tabLst/>
      <a:defRPr kumimoji="0" sz="1400" b="0" i="0" u="none" strike="noStrike" cap="none" spc="14" normalizeH="0" baseline="0">
        <a:ln>
          <a:noFill/>
        </a:ln>
        <a:solidFill>
          <a:srgbClr val="5C5C5C"/>
        </a:solidFill>
        <a:effectLst/>
        <a:uFillTx/>
        <a:latin typeface="+mj-lt"/>
        <a:ea typeface="+mj-ea"/>
        <a:cs typeface="+mj-cs"/>
        <a:sym typeface="Lucida Grande"/>
      </a:defRPr>
    </a:lvl2pPr>
    <a:lvl3pPr marL="0" marR="0" indent="0" algn="l" defTabSz="306552" rtl="0" fontAlgn="auto" latinLnBrk="0" hangingPunct="0">
      <a:lnSpc>
        <a:spcPct val="100000"/>
      </a:lnSpc>
      <a:spcBef>
        <a:spcPts val="700"/>
      </a:spcBef>
      <a:spcAft>
        <a:spcPts val="0"/>
      </a:spcAft>
      <a:buClrTx/>
      <a:buSzTx/>
      <a:buFontTx/>
      <a:buNone/>
      <a:tabLst/>
      <a:defRPr kumimoji="0" sz="1400" b="0" i="0" u="none" strike="noStrike" cap="none" spc="14" normalizeH="0" baseline="0">
        <a:ln>
          <a:noFill/>
        </a:ln>
        <a:solidFill>
          <a:srgbClr val="5C5C5C"/>
        </a:solidFill>
        <a:effectLst/>
        <a:uFillTx/>
        <a:latin typeface="+mj-lt"/>
        <a:ea typeface="+mj-ea"/>
        <a:cs typeface="+mj-cs"/>
        <a:sym typeface="Lucida Grande"/>
      </a:defRPr>
    </a:lvl3pPr>
    <a:lvl4pPr marL="0" marR="0" indent="0" algn="l" defTabSz="306552" rtl="0" fontAlgn="auto" latinLnBrk="0" hangingPunct="0">
      <a:lnSpc>
        <a:spcPct val="100000"/>
      </a:lnSpc>
      <a:spcBef>
        <a:spcPts val="700"/>
      </a:spcBef>
      <a:spcAft>
        <a:spcPts val="0"/>
      </a:spcAft>
      <a:buClrTx/>
      <a:buSzTx/>
      <a:buFontTx/>
      <a:buNone/>
      <a:tabLst/>
      <a:defRPr kumimoji="0" sz="1400" b="0" i="0" u="none" strike="noStrike" cap="none" spc="14" normalizeH="0" baseline="0">
        <a:ln>
          <a:noFill/>
        </a:ln>
        <a:solidFill>
          <a:srgbClr val="5C5C5C"/>
        </a:solidFill>
        <a:effectLst/>
        <a:uFillTx/>
        <a:latin typeface="+mj-lt"/>
        <a:ea typeface="+mj-ea"/>
        <a:cs typeface="+mj-cs"/>
        <a:sym typeface="Lucida Grande"/>
      </a:defRPr>
    </a:lvl4pPr>
    <a:lvl5pPr marL="0" marR="0" indent="0" algn="l" defTabSz="306552" rtl="0" fontAlgn="auto" latinLnBrk="0" hangingPunct="0">
      <a:lnSpc>
        <a:spcPct val="100000"/>
      </a:lnSpc>
      <a:spcBef>
        <a:spcPts val="700"/>
      </a:spcBef>
      <a:spcAft>
        <a:spcPts val="0"/>
      </a:spcAft>
      <a:buClrTx/>
      <a:buSzTx/>
      <a:buFontTx/>
      <a:buNone/>
      <a:tabLst/>
      <a:defRPr kumimoji="0" sz="1400" b="0" i="0" u="none" strike="noStrike" cap="none" spc="14" normalizeH="0" baseline="0">
        <a:ln>
          <a:noFill/>
        </a:ln>
        <a:solidFill>
          <a:srgbClr val="5C5C5C"/>
        </a:solidFill>
        <a:effectLst/>
        <a:uFillTx/>
        <a:latin typeface="+mj-lt"/>
        <a:ea typeface="+mj-ea"/>
        <a:cs typeface="+mj-cs"/>
        <a:sym typeface="Lucida Grande"/>
      </a:defRPr>
    </a:lvl5pPr>
    <a:lvl6pPr marL="0" marR="0" indent="0" algn="l" defTabSz="306552" rtl="0" fontAlgn="auto" latinLnBrk="0" hangingPunct="0">
      <a:lnSpc>
        <a:spcPct val="100000"/>
      </a:lnSpc>
      <a:spcBef>
        <a:spcPts val="700"/>
      </a:spcBef>
      <a:spcAft>
        <a:spcPts val="0"/>
      </a:spcAft>
      <a:buClrTx/>
      <a:buSzTx/>
      <a:buFontTx/>
      <a:buNone/>
      <a:tabLst/>
      <a:defRPr kumimoji="0" sz="1400" b="0" i="0" u="none" strike="noStrike" cap="none" spc="14" normalizeH="0" baseline="0">
        <a:ln>
          <a:noFill/>
        </a:ln>
        <a:solidFill>
          <a:srgbClr val="5C5C5C"/>
        </a:solidFill>
        <a:effectLst/>
        <a:uFillTx/>
        <a:latin typeface="+mj-lt"/>
        <a:ea typeface="+mj-ea"/>
        <a:cs typeface="+mj-cs"/>
        <a:sym typeface="Lucida Grande"/>
      </a:defRPr>
    </a:lvl6pPr>
    <a:lvl7pPr marL="0" marR="0" indent="0" algn="l" defTabSz="306552" rtl="0" fontAlgn="auto" latinLnBrk="0" hangingPunct="0">
      <a:lnSpc>
        <a:spcPct val="100000"/>
      </a:lnSpc>
      <a:spcBef>
        <a:spcPts val="700"/>
      </a:spcBef>
      <a:spcAft>
        <a:spcPts val="0"/>
      </a:spcAft>
      <a:buClrTx/>
      <a:buSzTx/>
      <a:buFontTx/>
      <a:buNone/>
      <a:tabLst/>
      <a:defRPr kumimoji="0" sz="1400" b="0" i="0" u="none" strike="noStrike" cap="none" spc="14" normalizeH="0" baseline="0">
        <a:ln>
          <a:noFill/>
        </a:ln>
        <a:solidFill>
          <a:srgbClr val="5C5C5C"/>
        </a:solidFill>
        <a:effectLst/>
        <a:uFillTx/>
        <a:latin typeface="+mj-lt"/>
        <a:ea typeface="+mj-ea"/>
        <a:cs typeface="+mj-cs"/>
        <a:sym typeface="Lucida Grande"/>
      </a:defRPr>
    </a:lvl7pPr>
    <a:lvl8pPr marL="0" marR="0" indent="0" algn="l" defTabSz="306552" rtl="0" fontAlgn="auto" latinLnBrk="0" hangingPunct="0">
      <a:lnSpc>
        <a:spcPct val="100000"/>
      </a:lnSpc>
      <a:spcBef>
        <a:spcPts val="700"/>
      </a:spcBef>
      <a:spcAft>
        <a:spcPts val="0"/>
      </a:spcAft>
      <a:buClrTx/>
      <a:buSzTx/>
      <a:buFontTx/>
      <a:buNone/>
      <a:tabLst/>
      <a:defRPr kumimoji="0" sz="1400" b="0" i="0" u="none" strike="noStrike" cap="none" spc="14" normalizeH="0" baseline="0">
        <a:ln>
          <a:noFill/>
        </a:ln>
        <a:solidFill>
          <a:srgbClr val="5C5C5C"/>
        </a:solidFill>
        <a:effectLst/>
        <a:uFillTx/>
        <a:latin typeface="+mj-lt"/>
        <a:ea typeface="+mj-ea"/>
        <a:cs typeface="+mj-cs"/>
        <a:sym typeface="Lucida Grande"/>
      </a:defRPr>
    </a:lvl8pPr>
    <a:lvl9pPr marL="0" marR="0" indent="0" algn="l" defTabSz="306552" rtl="0" fontAlgn="auto" latinLnBrk="0" hangingPunct="0">
      <a:lnSpc>
        <a:spcPct val="100000"/>
      </a:lnSpc>
      <a:spcBef>
        <a:spcPts val="700"/>
      </a:spcBef>
      <a:spcAft>
        <a:spcPts val="0"/>
      </a:spcAft>
      <a:buClrTx/>
      <a:buSzTx/>
      <a:buFontTx/>
      <a:buNone/>
      <a:tabLst/>
      <a:defRPr kumimoji="0" sz="1400" b="0" i="0" u="none" strike="noStrike" cap="none" spc="14" normalizeH="0" baseline="0">
        <a:ln>
          <a:noFill/>
        </a:ln>
        <a:solidFill>
          <a:srgbClr val="5C5C5C"/>
        </a:solidFill>
        <a:effectLst/>
        <a:uFillTx/>
        <a:latin typeface="+mj-lt"/>
        <a:ea typeface="+mj-ea"/>
        <a:cs typeface="+mj-cs"/>
        <a:sym typeface="Lucida Grand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showPr>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5C5C5C"/>
        </a:fontRef>
        <a:srgbClr val="5C5C5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5C5C5C"/>
        </a:fontRef>
        <a:srgbClr val="5C5C5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5C5C5C"/>
        </a:fontRef>
        <a:srgbClr val="5C5C5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a:tcStyle>
        <a:tcBdr/>
        <a:fill>
          <a:solidFill>
            <a:srgbClr val="FCE9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5C5C5C"/>
        </a:fontRef>
        <a:srgbClr val="5C5C5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5C5C5C"/>
        </a:fontRef>
        <a:srgbClr val="5C5C5C"/>
      </a:tcTxStyle>
      <a:tcStyle>
        <a:tcBdr>
          <a:left>
            <a:ln w="12700" cap="flat">
              <a:noFill/>
              <a:miter lim="400000"/>
            </a:ln>
          </a:left>
          <a:right>
            <a:ln w="12700" cap="flat">
              <a:noFill/>
              <a:miter lim="400000"/>
            </a:ln>
          </a:right>
          <a:top>
            <a:ln w="50800" cap="flat">
              <a:solidFill>
                <a:srgbClr val="5C5C5C"/>
              </a:solidFill>
              <a:prstDash val="solid"/>
              <a:round/>
            </a:ln>
          </a:top>
          <a:bottom>
            <a:ln w="25400" cap="flat">
              <a:solidFill>
                <a:srgbClr val="5C5C5C"/>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5C5C5C"/>
              </a:solidFill>
              <a:prstDash val="solid"/>
              <a:round/>
            </a:ln>
          </a:top>
          <a:bottom>
            <a:ln w="25400" cap="flat">
              <a:solidFill>
                <a:srgbClr val="5C5C5C"/>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5C5C5C"/>
        </a:fontRef>
        <a:srgbClr val="5C5C5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C5C5C"/>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C5C5C"/>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C5C5C"/>
          </a:solidFill>
        </a:fill>
      </a:tcStyle>
    </a:firstRow>
  </a:tblStyle>
  <a:tblStyle styleId="{2708684C-4D16-4618-839F-0558EEFCDFE6}" styleName="">
    <a:tblBg/>
    <a:wholeTbl>
      <a:tcTxStyle b="off" i="off">
        <a:fontRef idx="major">
          <a:srgbClr val="5C5C5C"/>
        </a:fontRef>
        <a:srgbClr val="5C5C5C"/>
      </a:tcTxStyle>
      <a:tcStyle>
        <a:tcBdr>
          <a:left>
            <a:ln w="12700" cap="flat">
              <a:solidFill>
                <a:srgbClr val="5C5C5C"/>
              </a:solidFill>
              <a:prstDash val="solid"/>
              <a:round/>
            </a:ln>
          </a:left>
          <a:right>
            <a:ln w="12700" cap="flat">
              <a:solidFill>
                <a:srgbClr val="5C5C5C"/>
              </a:solidFill>
              <a:prstDash val="solid"/>
              <a:round/>
            </a:ln>
          </a:right>
          <a:top>
            <a:ln w="12700" cap="flat">
              <a:solidFill>
                <a:srgbClr val="5C5C5C"/>
              </a:solidFill>
              <a:prstDash val="solid"/>
              <a:round/>
            </a:ln>
          </a:top>
          <a:bottom>
            <a:ln w="12700" cap="flat">
              <a:solidFill>
                <a:srgbClr val="5C5C5C"/>
              </a:solidFill>
              <a:prstDash val="solid"/>
              <a:round/>
            </a:ln>
          </a:bottom>
          <a:insideH>
            <a:ln w="12700" cap="flat">
              <a:solidFill>
                <a:srgbClr val="5C5C5C"/>
              </a:solidFill>
              <a:prstDash val="solid"/>
              <a:round/>
            </a:ln>
          </a:insideH>
          <a:insideV>
            <a:ln w="12700" cap="flat">
              <a:solidFill>
                <a:srgbClr val="5C5C5C"/>
              </a:solidFill>
              <a:prstDash val="solid"/>
              <a:round/>
            </a:ln>
          </a:insideV>
        </a:tcBdr>
        <a:fill>
          <a:solidFill>
            <a:srgbClr val="5C5C5C">
              <a:alpha val="20000"/>
            </a:srgbClr>
          </a:solidFill>
        </a:fill>
      </a:tcStyle>
    </a:wholeTbl>
    <a:band2H>
      <a:tcTxStyle/>
      <a:tcStyle>
        <a:tcBdr/>
        <a:fill>
          <a:solidFill>
            <a:srgbClr val="FFFFFF"/>
          </a:solidFill>
        </a:fill>
      </a:tcStyle>
    </a:band2H>
    <a:firstCol>
      <a:tcTxStyle b="on" i="off">
        <a:fontRef idx="major">
          <a:srgbClr val="5C5C5C"/>
        </a:fontRef>
        <a:srgbClr val="5C5C5C"/>
      </a:tcTxStyle>
      <a:tcStyle>
        <a:tcBdr>
          <a:left>
            <a:ln w="12700" cap="flat">
              <a:solidFill>
                <a:srgbClr val="5C5C5C"/>
              </a:solidFill>
              <a:prstDash val="solid"/>
              <a:round/>
            </a:ln>
          </a:left>
          <a:right>
            <a:ln w="12700" cap="flat">
              <a:solidFill>
                <a:srgbClr val="5C5C5C"/>
              </a:solidFill>
              <a:prstDash val="solid"/>
              <a:round/>
            </a:ln>
          </a:right>
          <a:top>
            <a:ln w="12700" cap="flat">
              <a:solidFill>
                <a:srgbClr val="5C5C5C"/>
              </a:solidFill>
              <a:prstDash val="solid"/>
              <a:round/>
            </a:ln>
          </a:top>
          <a:bottom>
            <a:ln w="12700" cap="flat">
              <a:solidFill>
                <a:srgbClr val="5C5C5C"/>
              </a:solidFill>
              <a:prstDash val="solid"/>
              <a:round/>
            </a:ln>
          </a:bottom>
          <a:insideH>
            <a:ln w="12700" cap="flat">
              <a:solidFill>
                <a:srgbClr val="5C5C5C"/>
              </a:solidFill>
              <a:prstDash val="solid"/>
              <a:round/>
            </a:ln>
          </a:insideH>
          <a:insideV>
            <a:ln w="12700" cap="flat">
              <a:solidFill>
                <a:srgbClr val="5C5C5C"/>
              </a:solidFill>
              <a:prstDash val="solid"/>
              <a:round/>
            </a:ln>
          </a:insideV>
        </a:tcBdr>
        <a:fill>
          <a:solidFill>
            <a:srgbClr val="5C5C5C">
              <a:alpha val="20000"/>
            </a:srgbClr>
          </a:solidFill>
        </a:fill>
      </a:tcStyle>
    </a:firstCol>
    <a:lastRow>
      <a:tcTxStyle b="on" i="off">
        <a:fontRef idx="major">
          <a:srgbClr val="5C5C5C"/>
        </a:fontRef>
        <a:srgbClr val="5C5C5C"/>
      </a:tcTxStyle>
      <a:tcStyle>
        <a:tcBdr>
          <a:left>
            <a:ln w="12700" cap="flat">
              <a:solidFill>
                <a:srgbClr val="5C5C5C"/>
              </a:solidFill>
              <a:prstDash val="solid"/>
              <a:round/>
            </a:ln>
          </a:left>
          <a:right>
            <a:ln w="12700" cap="flat">
              <a:solidFill>
                <a:srgbClr val="5C5C5C"/>
              </a:solidFill>
              <a:prstDash val="solid"/>
              <a:round/>
            </a:ln>
          </a:right>
          <a:top>
            <a:ln w="50800" cap="flat">
              <a:solidFill>
                <a:srgbClr val="5C5C5C"/>
              </a:solidFill>
              <a:prstDash val="solid"/>
              <a:round/>
            </a:ln>
          </a:top>
          <a:bottom>
            <a:ln w="12700" cap="flat">
              <a:solidFill>
                <a:srgbClr val="5C5C5C"/>
              </a:solidFill>
              <a:prstDash val="solid"/>
              <a:round/>
            </a:ln>
          </a:bottom>
          <a:insideH>
            <a:ln w="12700" cap="flat">
              <a:solidFill>
                <a:srgbClr val="5C5C5C"/>
              </a:solidFill>
              <a:prstDash val="solid"/>
              <a:round/>
            </a:ln>
          </a:insideH>
          <a:insideV>
            <a:ln w="12700" cap="flat">
              <a:solidFill>
                <a:srgbClr val="5C5C5C"/>
              </a:solidFill>
              <a:prstDash val="solid"/>
              <a:round/>
            </a:ln>
          </a:insideV>
        </a:tcBdr>
        <a:fill>
          <a:noFill/>
        </a:fill>
      </a:tcStyle>
    </a:lastRow>
    <a:firstRow>
      <a:tcTxStyle b="on" i="off">
        <a:fontRef idx="major">
          <a:srgbClr val="5C5C5C"/>
        </a:fontRef>
        <a:srgbClr val="5C5C5C"/>
      </a:tcTxStyle>
      <a:tcStyle>
        <a:tcBdr>
          <a:left>
            <a:ln w="12700" cap="flat">
              <a:solidFill>
                <a:srgbClr val="5C5C5C"/>
              </a:solidFill>
              <a:prstDash val="solid"/>
              <a:round/>
            </a:ln>
          </a:left>
          <a:right>
            <a:ln w="12700" cap="flat">
              <a:solidFill>
                <a:srgbClr val="5C5C5C"/>
              </a:solidFill>
              <a:prstDash val="solid"/>
              <a:round/>
            </a:ln>
          </a:right>
          <a:top>
            <a:ln w="12700" cap="flat">
              <a:solidFill>
                <a:srgbClr val="5C5C5C"/>
              </a:solidFill>
              <a:prstDash val="solid"/>
              <a:round/>
            </a:ln>
          </a:top>
          <a:bottom>
            <a:ln w="25400" cap="flat">
              <a:solidFill>
                <a:srgbClr val="5C5C5C"/>
              </a:solidFill>
              <a:prstDash val="solid"/>
              <a:round/>
            </a:ln>
          </a:bottom>
          <a:insideH>
            <a:ln w="12700" cap="flat">
              <a:solidFill>
                <a:srgbClr val="5C5C5C"/>
              </a:solidFill>
              <a:prstDash val="solid"/>
              <a:round/>
            </a:ln>
          </a:insideH>
          <a:insideV>
            <a:ln w="12700" cap="flat">
              <a:solidFill>
                <a:srgbClr val="5C5C5C"/>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95" autoAdjust="0"/>
    <p:restoredTop sz="94713" autoAdjust="0"/>
  </p:normalViewPr>
  <p:slideViewPr>
    <p:cSldViewPr>
      <p:cViewPr varScale="1">
        <p:scale>
          <a:sx n="140" d="100"/>
          <a:sy n="140" d="100"/>
        </p:scale>
        <p:origin x="-684" y="-90"/>
      </p:cViewPr>
      <p:guideLst>
        <p:guide orient="horz" pos="1612"/>
        <p:guide pos="2880"/>
      </p:guideLst>
    </p:cSldViewPr>
  </p:slideViewPr>
  <p:outlineViewPr>
    <p:cViewPr>
      <p:scale>
        <a:sx n="33" d="100"/>
        <a:sy n="33" d="100"/>
      </p:scale>
      <p:origin x="0" y="1056"/>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2200">
        <a:latin typeface="+mj-lt"/>
        <a:ea typeface="+mj-ea"/>
        <a:cs typeface="+mj-cs"/>
        <a:sym typeface="Lucida Grande"/>
      </a:defRPr>
    </a:lvl1pPr>
    <a:lvl2pPr indent="228600" defTabSz="457200" latinLnBrk="0">
      <a:defRPr sz="2200">
        <a:latin typeface="+mj-lt"/>
        <a:ea typeface="+mj-ea"/>
        <a:cs typeface="+mj-cs"/>
        <a:sym typeface="Lucida Grande"/>
      </a:defRPr>
    </a:lvl2pPr>
    <a:lvl3pPr indent="457200" defTabSz="457200" latinLnBrk="0">
      <a:defRPr sz="2200">
        <a:latin typeface="+mj-lt"/>
        <a:ea typeface="+mj-ea"/>
        <a:cs typeface="+mj-cs"/>
        <a:sym typeface="Lucida Grande"/>
      </a:defRPr>
    </a:lvl3pPr>
    <a:lvl4pPr indent="685800" defTabSz="457200" latinLnBrk="0">
      <a:defRPr sz="2200">
        <a:latin typeface="+mj-lt"/>
        <a:ea typeface="+mj-ea"/>
        <a:cs typeface="+mj-cs"/>
        <a:sym typeface="Lucida Grande"/>
      </a:defRPr>
    </a:lvl4pPr>
    <a:lvl5pPr indent="914400" defTabSz="457200" latinLnBrk="0">
      <a:defRPr sz="2200">
        <a:latin typeface="+mj-lt"/>
        <a:ea typeface="+mj-ea"/>
        <a:cs typeface="+mj-cs"/>
        <a:sym typeface="Lucida Grande"/>
      </a:defRPr>
    </a:lvl5pPr>
    <a:lvl6pPr indent="1143000" defTabSz="457200" latinLnBrk="0">
      <a:defRPr sz="2200">
        <a:latin typeface="+mj-lt"/>
        <a:ea typeface="+mj-ea"/>
        <a:cs typeface="+mj-cs"/>
        <a:sym typeface="Lucida Grande"/>
      </a:defRPr>
    </a:lvl6pPr>
    <a:lvl7pPr indent="1371600" defTabSz="457200" latinLnBrk="0">
      <a:defRPr sz="2200">
        <a:latin typeface="+mj-lt"/>
        <a:ea typeface="+mj-ea"/>
        <a:cs typeface="+mj-cs"/>
        <a:sym typeface="Lucida Grande"/>
      </a:defRPr>
    </a:lvl7pPr>
    <a:lvl8pPr indent="1600200" defTabSz="457200" latinLnBrk="0">
      <a:defRPr sz="2200">
        <a:latin typeface="+mj-lt"/>
        <a:ea typeface="+mj-ea"/>
        <a:cs typeface="+mj-cs"/>
        <a:sym typeface="Lucida Grande"/>
      </a:defRPr>
    </a:lvl8pPr>
    <a:lvl9pPr indent="1828800" defTabSz="457200" latinLnBrk="0">
      <a:defRPr sz="2200">
        <a:latin typeface="+mj-lt"/>
        <a:ea typeface="+mj-ea"/>
        <a:cs typeface="+mj-cs"/>
        <a:sym typeface="Lucida Grand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Заголовок и подзаголовок">
    <p:spTree>
      <p:nvGrpSpPr>
        <p:cNvPr id="1" name=""/>
        <p:cNvGrpSpPr/>
        <p:nvPr/>
      </p:nvGrpSpPr>
      <p:grpSpPr>
        <a:xfrm>
          <a:off x="0" y="0"/>
          <a:ext cx="0" cy="0"/>
          <a:chOff x="0" y="0"/>
          <a:chExt cx="0" cy="0"/>
        </a:xfrm>
      </p:grpSpPr>
      <p:sp>
        <p:nvSpPr>
          <p:cNvPr id="11" name="Уровень текста 1…"/>
          <p:cNvSpPr txBox="1">
            <a:spLocks noGrp="1"/>
          </p:cNvSpPr>
          <p:nvPr>
            <p:ph type="body" sz="half" idx="1"/>
          </p:nvPr>
        </p:nvSpPr>
        <p:spPr>
          <a:xfrm>
            <a:off x="1459820" y="2978892"/>
            <a:ext cx="6224360" cy="1712700"/>
          </a:xfrm>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2" name="Текст заголовка"/>
          <p:cNvSpPr txBox="1">
            <a:spLocks noGrp="1"/>
          </p:cNvSpPr>
          <p:nvPr>
            <p:ph type="title"/>
          </p:nvPr>
        </p:nvSpPr>
        <p:spPr>
          <a:xfrm>
            <a:off x="1459822" y="299887"/>
            <a:ext cx="6224357" cy="2718993"/>
          </a:xfrm>
          <a:prstGeom prst="rect">
            <a:avLst/>
          </a:prstGeom>
        </p:spPr>
        <p:txBody>
          <a:bodyPr anchor="b"/>
          <a:lstStyle>
            <a:lvl1pPr algn="ctr">
              <a:lnSpc>
                <a:spcPct val="80000"/>
              </a:lnSpc>
              <a:spcBef>
                <a:spcPts val="0"/>
              </a:spcBef>
              <a:defRPr sz="6200">
                <a:solidFill>
                  <a:srgbClr val="5C5C5C"/>
                </a:solidFill>
              </a:defRPr>
            </a:lvl1pPr>
          </a:lstStyle>
          <a:p>
            <a:r>
              <a:t>Текст заголовка</a:t>
            </a:r>
          </a:p>
        </p:txBody>
      </p:sp>
      <p:sp>
        <p:nvSpPr>
          <p:cNvPr id="13" name="Уровень текста 1…"/>
          <p:cNvSpPr>
            <a:spLocks noGrp="1"/>
          </p:cNvSpPr>
          <p:nvPr>
            <p:ph type="body" sz="quarter" idx="21"/>
          </p:nvPr>
        </p:nvSpPr>
        <p:spPr>
          <a:xfrm>
            <a:off x="1459819" y="2932244"/>
            <a:ext cx="6231699" cy="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path>
            </a:pathLst>
          </a:custGeom>
          <a:ln>
            <a:solidFill>
              <a:srgbClr val="747676"/>
            </a:solidFill>
            <a:custDash>
              <a:ds d="100000" sp="200000"/>
            </a:custDash>
            <a:round/>
          </a:ln>
        </p:spPr>
        <p:txBody>
          <a:bodyPr/>
          <a:lstStyle/>
          <a:p>
            <a:endParaRPr/>
          </a:p>
        </p:txBody>
      </p:sp>
      <p:sp>
        <p:nvSpPr>
          <p:cNvPr id="14" name="Номер слайда"/>
          <p:cNvSpPr txBox="1">
            <a:spLocks noGrp="1"/>
          </p:cNvSpPr>
          <p:nvPr>
            <p:ph type="sldNum" sz="quarter" idx="2"/>
          </p:nvPr>
        </p:nvSpPr>
        <p:spPr>
          <a:xfrm>
            <a:off x="7502068" y="4821913"/>
            <a:ext cx="163545" cy="180313"/>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Цитата">
    <p:spTree>
      <p:nvGrpSpPr>
        <p:cNvPr id="1" name=""/>
        <p:cNvGrpSpPr/>
        <p:nvPr/>
      </p:nvGrpSpPr>
      <p:grpSpPr>
        <a:xfrm>
          <a:off x="0" y="0"/>
          <a:ext cx="0" cy="0"/>
          <a:chOff x="0" y="0"/>
          <a:chExt cx="0" cy="0"/>
        </a:xfrm>
      </p:grpSpPr>
      <p:sp>
        <p:nvSpPr>
          <p:cNvPr id="101" name="«"/>
          <p:cNvSpPr txBox="1"/>
          <p:nvPr/>
        </p:nvSpPr>
        <p:spPr>
          <a:xfrm>
            <a:off x="1426500" y="929569"/>
            <a:ext cx="851826" cy="16662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nchor="ctr">
            <a:spAutoFit/>
          </a:bodyPr>
          <a:lstStyle>
            <a:lvl1pPr>
              <a:lnSpc>
                <a:spcPct val="80000"/>
              </a:lnSpc>
              <a:spcBef>
                <a:spcPts val="0"/>
              </a:spcBef>
              <a:tabLst>
                <a:tab pos="177800" algn="l"/>
                <a:tab pos="368300" algn="l"/>
                <a:tab pos="558800" algn="l"/>
                <a:tab pos="736600" algn="l"/>
                <a:tab pos="927100" algn="l"/>
                <a:tab pos="1117600" algn="l"/>
                <a:tab pos="1295400" algn="l"/>
                <a:tab pos="1485900" algn="l"/>
                <a:tab pos="1676400" algn="l"/>
                <a:tab pos="1854200" algn="l"/>
                <a:tab pos="2044700" algn="l"/>
                <a:tab pos="2235200" algn="l"/>
              </a:tabLst>
              <a:defRPr sz="11000" b="1" spc="0">
                <a:solidFill>
                  <a:srgbClr val="E4E4E4"/>
                </a:solidFill>
                <a:latin typeface="Baskerville"/>
                <a:ea typeface="Baskerville"/>
                <a:cs typeface="Baskerville"/>
                <a:sym typeface="Baskerville"/>
              </a:defRPr>
            </a:lvl1pPr>
          </a:lstStyle>
          <a:p>
            <a:r>
              <a:t>«</a:t>
            </a:r>
          </a:p>
        </p:txBody>
      </p:sp>
      <p:sp>
        <p:nvSpPr>
          <p:cNvPr id="102" name="Уровень текста 1…"/>
          <p:cNvSpPr txBox="1">
            <a:spLocks noGrp="1"/>
          </p:cNvSpPr>
          <p:nvPr>
            <p:ph type="body" sz="quarter" idx="1"/>
          </p:nvPr>
        </p:nvSpPr>
        <p:spPr>
          <a:xfrm>
            <a:off x="2179553" y="4078485"/>
            <a:ext cx="5504628" cy="495306"/>
          </a:xfrm>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03" name="Уровень текста 1…"/>
          <p:cNvSpPr txBox="1">
            <a:spLocks noGrp="1"/>
          </p:cNvSpPr>
          <p:nvPr>
            <p:ph type="body" sz="quarter" idx="21"/>
          </p:nvPr>
        </p:nvSpPr>
        <p:spPr>
          <a:xfrm>
            <a:off x="2179553" y="2031020"/>
            <a:ext cx="5504628" cy="495306"/>
          </a:xfrm>
          <a:prstGeom prst="rect">
            <a:avLst/>
          </a:prstGeom>
        </p:spPr>
        <p:txBody>
          <a:bodyPr anchor="t"/>
          <a:lstStyle/>
          <a:p>
            <a:endParaRPr/>
          </a:p>
        </p:txBody>
      </p:sp>
      <p:sp>
        <p:nvSpPr>
          <p:cNvPr id="104"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Фото">
    <p:spTree>
      <p:nvGrpSpPr>
        <p:cNvPr id="1" name=""/>
        <p:cNvGrpSpPr/>
        <p:nvPr/>
      </p:nvGrpSpPr>
      <p:grpSpPr>
        <a:xfrm>
          <a:off x="0" y="0"/>
          <a:ext cx="0" cy="0"/>
          <a:chOff x="0" y="0"/>
          <a:chExt cx="0" cy="0"/>
        </a:xfrm>
      </p:grpSpPr>
      <p:sp>
        <p:nvSpPr>
          <p:cNvPr id="111" name="Изображение"/>
          <p:cNvSpPr>
            <a:spLocks noGrp="1"/>
          </p:cNvSpPr>
          <p:nvPr>
            <p:ph type="pic" idx="21"/>
          </p:nvPr>
        </p:nvSpPr>
        <p:spPr>
          <a:xfrm>
            <a:off x="1126612" y="-73310"/>
            <a:ext cx="6897442" cy="7493787"/>
          </a:xfrm>
          <a:prstGeom prst="rect">
            <a:avLst/>
          </a:prstGeom>
        </p:spPr>
        <p:txBody>
          <a:bodyPr lIns="91439" tIns="45719" rIns="91439" bIns="45719" anchor="t">
            <a:noAutofit/>
          </a:bodyPr>
          <a:lstStyle/>
          <a:p>
            <a:endParaRPr/>
          </a:p>
        </p:txBody>
      </p:sp>
      <p:sp>
        <p:nvSpPr>
          <p:cNvPr id="112" name="Номер слайда"/>
          <p:cNvSpPr txBox="1">
            <a:spLocks noGrp="1"/>
          </p:cNvSpPr>
          <p:nvPr>
            <p:ph type="sldNum" sz="quarter" idx="2"/>
          </p:nvPr>
        </p:nvSpPr>
        <p:spPr>
          <a:prstGeom prst="rect">
            <a:avLst/>
          </a:prstGeom>
        </p:spPr>
        <p:txBody>
          <a:bodyPr/>
          <a:lstStyle>
            <a:lvl1pPr>
              <a:defRPr>
                <a:solidFill>
                  <a:srgbClr val="CBCBCB"/>
                </a:solidFill>
              </a:defRPr>
            </a:lvl1pPr>
          </a:lstStyle>
          <a:p>
            <a:fld id="{86CB4B4D-7CA3-9044-876B-883B54F8677D}" type="slidenum">
              <a:rPr/>
              <a:p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Пустой">
    <p:spTree>
      <p:nvGrpSpPr>
        <p:cNvPr id="1" name=""/>
        <p:cNvGrpSpPr/>
        <p:nvPr/>
      </p:nvGrpSpPr>
      <p:grpSpPr>
        <a:xfrm>
          <a:off x="0" y="0"/>
          <a:ext cx="0" cy="0"/>
          <a:chOff x="0" y="0"/>
          <a:chExt cx="0" cy="0"/>
        </a:xfrm>
      </p:grpSpPr>
      <p:sp>
        <p:nvSpPr>
          <p:cNvPr id="119"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Фото — горизонтально">
    <p:spTree>
      <p:nvGrpSpPr>
        <p:cNvPr id="1" name=""/>
        <p:cNvGrpSpPr/>
        <p:nvPr/>
      </p:nvGrpSpPr>
      <p:grpSpPr>
        <a:xfrm>
          <a:off x="0" y="0"/>
          <a:ext cx="0" cy="0"/>
          <a:chOff x="0" y="0"/>
          <a:chExt cx="0" cy="0"/>
        </a:xfrm>
      </p:grpSpPr>
      <p:sp>
        <p:nvSpPr>
          <p:cNvPr id="21" name="Изображение"/>
          <p:cNvSpPr>
            <a:spLocks noGrp="1"/>
          </p:cNvSpPr>
          <p:nvPr>
            <p:ph type="pic" idx="21"/>
          </p:nvPr>
        </p:nvSpPr>
        <p:spPr>
          <a:xfrm>
            <a:off x="1146605" y="-593114"/>
            <a:ext cx="6845460" cy="7437309"/>
          </a:xfrm>
          <a:prstGeom prst="rect">
            <a:avLst/>
          </a:prstGeom>
        </p:spPr>
        <p:txBody>
          <a:bodyPr lIns="91439" tIns="45719" rIns="91439" bIns="45719" anchor="t">
            <a:noAutofit/>
          </a:bodyPr>
          <a:lstStyle/>
          <a:p>
            <a:endParaRPr/>
          </a:p>
        </p:txBody>
      </p:sp>
      <p:sp>
        <p:nvSpPr>
          <p:cNvPr id="22" name="Уровень текста 1…"/>
          <p:cNvSpPr>
            <a:spLocks noGrp="1"/>
          </p:cNvSpPr>
          <p:nvPr>
            <p:ph type="body" sz="quarter" idx="1"/>
          </p:nvPr>
        </p:nvSpPr>
        <p:spPr>
          <a:xfrm rot="10800000">
            <a:off x="1459820" y="3998514"/>
            <a:ext cx="6231026" cy="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path>
            </a:pathLst>
          </a:custGeom>
          <a:ln>
            <a:solidFill>
              <a:srgbClr val="747676"/>
            </a:solidFill>
            <a:custDash>
              <a:ds d="100000" sp="200000"/>
            </a:custDash>
            <a:round/>
          </a:ln>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3" name="Прямоугольник"/>
          <p:cNvSpPr txBox="1">
            <a:spLocks noGrp="1"/>
          </p:cNvSpPr>
          <p:nvPr>
            <p:ph type="body" sz="quarter" idx="22"/>
          </p:nvPr>
        </p:nvSpPr>
        <p:spPr>
          <a:xfrm>
            <a:off x="1459820" y="4025172"/>
            <a:ext cx="6224360" cy="646433"/>
          </a:xfrm>
          <a:prstGeom prst="rect">
            <a:avLst/>
          </a:prstGeom>
        </p:spPr>
        <p:txBody>
          <a:bodyPr/>
          <a:lstStyle/>
          <a:p>
            <a:endParaRPr/>
          </a:p>
        </p:txBody>
      </p:sp>
      <p:sp>
        <p:nvSpPr>
          <p:cNvPr id="24" name="Текст заголовка"/>
          <p:cNvSpPr txBox="1">
            <a:spLocks noGrp="1"/>
          </p:cNvSpPr>
          <p:nvPr>
            <p:ph type="title"/>
          </p:nvPr>
        </p:nvSpPr>
        <p:spPr>
          <a:xfrm>
            <a:off x="1459822" y="2918916"/>
            <a:ext cx="6224357" cy="1159572"/>
          </a:xfrm>
          <a:prstGeom prst="rect">
            <a:avLst/>
          </a:prstGeom>
        </p:spPr>
        <p:txBody>
          <a:bodyPr anchor="b"/>
          <a:lstStyle>
            <a:lvl1pPr algn="r">
              <a:lnSpc>
                <a:spcPct val="80000"/>
              </a:lnSpc>
              <a:spcBef>
                <a:spcPts val="0"/>
              </a:spcBef>
              <a:defRPr sz="6200">
                <a:solidFill>
                  <a:srgbClr val="5C5C5C"/>
                </a:solidFill>
              </a:defRPr>
            </a:lvl1pPr>
          </a:lstStyle>
          <a:p>
            <a:r>
              <a:t>Текст заголовка</a:t>
            </a:r>
          </a:p>
        </p:txBody>
      </p:sp>
      <p:sp>
        <p:nvSpPr>
          <p:cNvPr id="25" name="Уровень текста 1…"/>
          <p:cNvSpPr txBox="1">
            <a:spLocks noGrp="1"/>
          </p:cNvSpPr>
          <p:nvPr>
            <p:ph type="body" sz="half" idx="23"/>
          </p:nvPr>
        </p:nvSpPr>
        <p:spPr>
          <a:xfrm>
            <a:off x="1159932" y="2845610"/>
            <a:ext cx="6824134" cy="1892633"/>
          </a:xfrm>
          <a:prstGeom prst="rect">
            <a:avLst/>
          </a:prstGeom>
          <a:solidFill>
            <a:srgbClr val="FFFFFF"/>
          </a:solidFill>
        </p:spPr>
        <p:txBody>
          <a:bodyPr/>
          <a:lstStyle/>
          <a:p>
            <a:endParaRPr/>
          </a:p>
        </p:txBody>
      </p:sp>
      <p:sp>
        <p:nvSpPr>
          <p:cNvPr id="26" name="Номер слайда"/>
          <p:cNvSpPr txBox="1">
            <a:spLocks noGrp="1"/>
          </p:cNvSpPr>
          <p:nvPr>
            <p:ph type="sldNum" sz="quarter" idx="2"/>
          </p:nvPr>
        </p:nvSpPr>
        <p:spPr>
          <a:xfrm>
            <a:off x="7504146" y="4824874"/>
            <a:ext cx="163545" cy="180313"/>
          </a:xfrm>
          <a:prstGeom prst="rect">
            <a:avLst/>
          </a:prstGeom>
        </p:spPr>
        <p:txBody>
          <a:bodyPr/>
          <a:lstStyle>
            <a:lvl1pPr>
              <a:defRPr>
                <a:solidFill>
                  <a:srgbClr val="CBCBCB"/>
                </a:solidFill>
              </a:defRPr>
            </a:lvl1pPr>
          </a:lstStyle>
          <a:p>
            <a:fld id="{86CB4B4D-7CA3-9044-876B-883B54F8677D}" type="slidenum">
              <a:rPr/>
              <a:p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Заголовок — по центру">
    <p:spTree>
      <p:nvGrpSpPr>
        <p:cNvPr id="1" name=""/>
        <p:cNvGrpSpPr/>
        <p:nvPr/>
      </p:nvGrpSpPr>
      <p:grpSpPr>
        <a:xfrm>
          <a:off x="0" y="0"/>
          <a:ext cx="0" cy="0"/>
          <a:chOff x="0" y="0"/>
          <a:chExt cx="0" cy="0"/>
        </a:xfrm>
      </p:grpSpPr>
      <p:sp>
        <p:nvSpPr>
          <p:cNvPr id="33" name="Текст заголовка"/>
          <p:cNvSpPr txBox="1">
            <a:spLocks noGrp="1"/>
          </p:cNvSpPr>
          <p:nvPr>
            <p:ph type="title"/>
          </p:nvPr>
        </p:nvSpPr>
        <p:spPr>
          <a:xfrm>
            <a:off x="1459822" y="299887"/>
            <a:ext cx="6224357" cy="2718993"/>
          </a:xfrm>
          <a:prstGeom prst="rect">
            <a:avLst/>
          </a:prstGeom>
        </p:spPr>
        <p:txBody>
          <a:bodyPr anchor="b"/>
          <a:lstStyle>
            <a:lvl1pPr algn="ctr">
              <a:lnSpc>
                <a:spcPct val="80000"/>
              </a:lnSpc>
              <a:spcBef>
                <a:spcPts val="0"/>
              </a:spcBef>
              <a:defRPr sz="6200">
                <a:solidFill>
                  <a:srgbClr val="5C5C5C"/>
                </a:solidFill>
              </a:defRPr>
            </a:lvl1pPr>
          </a:lstStyle>
          <a:p>
            <a:r>
              <a:t>Текст заголовка</a:t>
            </a:r>
          </a:p>
        </p:txBody>
      </p:sp>
      <p:sp>
        <p:nvSpPr>
          <p:cNvPr id="34" name="Номер слайда"/>
          <p:cNvSpPr txBox="1">
            <a:spLocks noGrp="1"/>
          </p:cNvSpPr>
          <p:nvPr>
            <p:ph type="sldNum" sz="quarter" idx="2"/>
          </p:nvPr>
        </p:nvSpPr>
        <p:spPr>
          <a:xfrm>
            <a:off x="7499399" y="4821913"/>
            <a:ext cx="163545" cy="180313"/>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Фото — вертикально">
    <p:spTree>
      <p:nvGrpSpPr>
        <p:cNvPr id="1" name=""/>
        <p:cNvGrpSpPr/>
        <p:nvPr/>
      </p:nvGrpSpPr>
      <p:grpSpPr>
        <a:xfrm>
          <a:off x="0" y="0"/>
          <a:ext cx="0" cy="0"/>
          <a:chOff x="0" y="0"/>
          <a:chExt cx="0" cy="0"/>
        </a:xfrm>
      </p:grpSpPr>
      <p:sp>
        <p:nvSpPr>
          <p:cNvPr id="41" name="Изображение"/>
          <p:cNvSpPr>
            <a:spLocks noGrp="1"/>
          </p:cNvSpPr>
          <p:nvPr>
            <p:ph type="pic" idx="21"/>
          </p:nvPr>
        </p:nvSpPr>
        <p:spPr>
          <a:xfrm>
            <a:off x="3359117" y="-6670"/>
            <a:ext cx="5131430" cy="5131438"/>
          </a:xfrm>
          <a:prstGeom prst="rect">
            <a:avLst/>
          </a:prstGeom>
        </p:spPr>
        <p:txBody>
          <a:bodyPr lIns="91439" tIns="45719" rIns="91439" bIns="45719" anchor="t">
            <a:noAutofit/>
          </a:bodyPr>
          <a:lstStyle/>
          <a:p>
            <a:endParaRPr/>
          </a:p>
        </p:txBody>
      </p:sp>
      <p:sp>
        <p:nvSpPr>
          <p:cNvPr id="42" name="Уровень текста 1…"/>
          <p:cNvSpPr txBox="1">
            <a:spLocks noGrp="1"/>
          </p:cNvSpPr>
          <p:nvPr>
            <p:ph type="body" sz="quarter" idx="1"/>
          </p:nvPr>
        </p:nvSpPr>
        <p:spPr>
          <a:xfrm>
            <a:off x="1459820" y="4025172"/>
            <a:ext cx="3385416" cy="713075"/>
          </a:xfrm>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3" name="Текст заголовка"/>
          <p:cNvSpPr txBox="1">
            <a:spLocks noGrp="1"/>
          </p:cNvSpPr>
          <p:nvPr>
            <p:ph type="title"/>
          </p:nvPr>
        </p:nvSpPr>
        <p:spPr>
          <a:xfrm>
            <a:off x="1459822" y="299887"/>
            <a:ext cx="3385414" cy="3785264"/>
          </a:xfrm>
          <a:prstGeom prst="rect">
            <a:avLst/>
          </a:prstGeom>
        </p:spPr>
        <p:txBody>
          <a:bodyPr anchor="b"/>
          <a:lstStyle>
            <a:lvl1pPr algn="r">
              <a:lnSpc>
                <a:spcPct val="80000"/>
              </a:lnSpc>
              <a:spcBef>
                <a:spcPts val="0"/>
              </a:spcBef>
              <a:defRPr sz="6200">
                <a:solidFill>
                  <a:srgbClr val="5C5C5C"/>
                </a:solidFill>
              </a:defRPr>
            </a:lvl1pPr>
          </a:lstStyle>
          <a:p>
            <a:r>
              <a:t>Текст заголовка</a:t>
            </a:r>
          </a:p>
        </p:txBody>
      </p:sp>
      <p:sp>
        <p:nvSpPr>
          <p:cNvPr id="44" name="Уровень текста 1…"/>
          <p:cNvSpPr>
            <a:spLocks noGrp="1"/>
          </p:cNvSpPr>
          <p:nvPr>
            <p:ph type="body" sz="quarter" idx="22"/>
          </p:nvPr>
        </p:nvSpPr>
        <p:spPr>
          <a:xfrm>
            <a:off x="1459822" y="3998514"/>
            <a:ext cx="3385413" cy="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path>
            </a:pathLst>
          </a:custGeom>
          <a:ln>
            <a:solidFill>
              <a:srgbClr val="747676"/>
            </a:solidFill>
            <a:custDash>
              <a:ds d="100000" sp="200000"/>
            </a:custDash>
            <a:round/>
          </a:ln>
        </p:spPr>
        <p:txBody>
          <a:bodyPr/>
          <a:lstStyle/>
          <a:p>
            <a:endParaRPr/>
          </a:p>
        </p:txBody>
      </p:sp>
      <p:sp>
        <p:nvSpPr>
          <p:cNvPr id="45" name="Номер слайда"/>
          <p:cNvSpPr txBox="1">
            <a:spLocks noGrp="1"/>
          </p:cNvSpPr>
          <p:nvPr>
            <p:ph type="sldNum" sz="quarter" idx="2"/>
          </p:nvPr>
        </p:nvSpPr>
        <p:spPr>
          <a:xfrm>
            <a:off x="7504146" y="4824874"/>
            <a:ext cx="163545" cy="180313"/>
          </a:xfrm>
          <a:prstGeom prst="rect">
            <a:avLst/>
          </a:prstGeom>
        </p:spPr>
        <p:txBody>
          <a:bodyPr/>
          <a:lstStyle>
            <a:lvl1pPr>
              <a:defRPr>
                <a:solidFill>
                  <a:srgbClr val="CBCBCB"/>
                </a:solidFill>
              </a:defRPr>
            </a:lvl1p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Заголовок — сверху">
    <p:spTree>
      <p:nvGrpSpPr>
        <p:cNvPr id="1" name=""/>
        <p:cNvGrpSpPr/>
        <p:nvPr/>
      </p:nvGrpSpPr>
      <p:grpSpPr>
        <a:xfrm>
          <a:off x="0" y="0"/>
          <a:ext cx="0" cy="0"/>
          <a:chOff x="0" y="0"/>
          <a:chExt cx="0" cy="0"/>
        </a:xfrm>
      </p:grpSpPr>
      <p:sp>
        <p:nvSpPr>
          <p:cNvPr id="52" name="Текст заголовка"/>
          <p:cNvSpPr txBox="1">
            <a:spLocks noGrp="1"/>
          </p:cNvSpPr>
          <p:nvPr>
            <p:ph type="title"/>
          </p:nvPr>
        </p:nvSpPr>
        <p:spPr>
          <a:prstGeom prst="rect">
            <a:avLst/>
          </a:prstGeom>
        </p:spPr>
        <p:txBody>
          <a:bodyPr/>
          <a:lstStyle/>
          <a:p>
            <a:r>
              <a:t>Текст заголовка</a:t>
            </a:r>
          </a:p>
        </p:txBody>
      </p:sp>
      <p:sp>
        <p:nvSpPr>
          <p:cNvPr id="53" name="Уровень текста 1…"/>
          <p:cNvSpPr>
            <a:spLocks noGrp="1"/>
          </p:cNvSpPr>
          <p:nvPr>
            <p:ph type="body" sz="quarter" idx="1"/>
          </p:nvPr>
        </p:nvSpPr>
        <p:spPr>
          <a:xfrm>
            <a:off x="1459822" y="826357"/>
            <a:ext cx="6224357" cy="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path>
            </a:pathLst>
          </a:custGeom>
          <a:ln>
            <a:solidFill>
              <a:srgbClr val="747676"/>
            </a:solidFill>
            <a:custDash>
              <a:ds d="100000" sp="200000"/>
            </a:custDash>
            <a:round/>
          </a:ln>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4"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Заголовок и пункты">
    <p:spTree>
      <p:nvGrpSpPr>
        <p:cNvPr id="1" name=""/>
        <p:cNvGrpSpPr/>
        <p:nvPr/>
      </p:nvGrpSpPr>
      <p:grpSpPr>
        <a:xfrm>
          <a:off x="0" y="0"/>
          <a:ext cx="0" cy="0"/>
          <a:chOff x="0" y="0"/>
          <a:chExt cx="0" cy="0"/>
        </a:xfrm>
      </p:grpSpPr>
      <p:sp>
        <p:nvSpPr>
          <p:cNvPr id="61" name="Уровень текста 1…"/>
          <p:cNvSpPr txBox="1">
            <a:spLocks noGrp="1"/>
          </p:cNvSpPr>
          <p:nvPr>
            <p:ph type="body" idx="1"/>
          </p:nvPr>
        </p:nvSpPr>
        <p:spPr>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62" name="Текст заголовка"/>
          <p:cNvSpPr txBox="1">
            <a:spLocks noGrp="1"/>
          </p:cNvSpPr>
          <p:nvPr>
            <p:ph type="title"/>
          </p:nvPr>
        </p:nvSpPr>
        <p:spPr>
          <a:prstGeom prst="rect">
            <a:avLst/>
          </a:prstGeom>
        </p:spPr>
        <p:txBody>
          <a:bodyPr/>
          <a:lstStyle/>
          <a:p>
            <a:r>
              <a:t>Текст заголовка</a:t>
            </a:r>
          </a:p>
        </p:txBody>
      </p:sp>
      <p:sp>
        <p:nvSpPr>
          <p:cNvPr id="63" name="Уровень текста 1…"/>
          <p:cNvSpPr>
            <a:spLocks noGrp="1"/>
          </p:cNvSpPr>
          <p:nvPr>
            <p:ph type="body" sz="quarter" idx="21"/>
          </p:nvPr>
        </p:nvSpPr>
        <p:spPr>
          <a:xfrm>
            <a:off x="1459819" y="826357"/>
            <a:ext cx="6224363" cy="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path>
            </a:pathLst>
          </a:custGeom>
          <a:ln>
            <a:solidFill>
              <a:srgbClr val="747676"/>
            </a:solidFill>
            <a:custDash>
              <a:ds d="100000" sp="200000"/>
            </a:custDash>
            <a:round/>
          </a:ln>
        </p:spPr>
        <p:txBody>
          <a:bodyPr/>
          <a:lstStyle/>
          <a:p>
            <a:endParaRPr/>
          </a:p>
        </p:txBody>
      </p:sp>
      <p:sp>
        <p:nvSpPr>
          <p:cNvPr id="64"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Заголовок, пункты и фото">
    <p:spTree>
      <p:nvGrpSpPr>
        <p:cNvPr id="1" name=""/>
        <p:cNvGrpSpPr/>
        <p:nvPr/>
      </p:nvGrpSpPr>
      <p:grpSpPr>
        <a:xfrm>
          <a:off x="0" y="0"/>
          <a:ext cx="0" cy="0"/>
          <a:chOff x="0" y="0"/>
          <a:chExt cx="0" cy="0"/>
        </a:xfrm>
      </p:grpSpPr>
      <p:sp>
        <p:nvSpPr>
          <p:cNvPr id="71" name="Изображение"/>
          <p:cNvSpPr>
            <a:spLocks noGrp="1"/>
          </p:cNvSpPr>
          <p:nvPr>
            <p:ph type="pic" idx="21"/>
          </p:nvPr>
        </p:nvSpPr>
        <p:spPr>
          <a:xfrm>
            <a:off x="1053304" y="-6670"/>
            <a:ext cx="4723085" cy="5131438"/>
          </a:xfrm>
          <a:prstGeom prst="rect">
            <a:avLst/>
          </a:prstGeom>
        </p:spPr>
        <p:txBody>
          <a:bodyPr lIns="91439" tIns="45719" rIns="91439" bIns="45719" anchor="t">
            <a:noAutofit/>
          </a:bodyPr>
          <a:lstStyle/>
          <a:p>
            <a:endParaRPr/>
          </a:p>
        </p:txBody>
      </p:sp>
      <p:sp>
        <p:nvSpPr>
          <p:cNvPr id="72" name="Уровень текста 1…"/>
          <p:cNvSpPr txBox="1">
            <a:spLocks noGrp="1"/>
          </p:cNvSpPr>
          <p:nvPr>
            <p:ph type="body" sz="half" idx="1"/>
          </p:nvPr>
        </p:nvSpPr>
        <p:spPr>
          <a:xfrm>
            <a:off x="4845229" y="946315"/>
            <a:ext cx="2832289" cy="3791926"/>
          </a:xfrm>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3" name="Текст заголовка"/>
          <p:cNvSpPr txBox="1">
            <a:spLocks noGrp="1"/>
          </p:cNvSpPr>
          <p:nvPr>
            <p:ph type="title"/>
          </p:nvPr>
        </p:nvSpPr>
        <p:spPr>
          <a:xfrm>
            <a:off x="4845229" y="379859"/>
            <a:ext cx="2832288" cy="379862"/>
          </a:xfrm>
          <a:prstGeom prst="rect">
            <a:avLst/>
          </a:prstGeom>
        </p:spPr>
        <p:txBody>
          <a:bodyPr/>
          <a:lstStyle/>
          <a:p>
            <a:r>
              <a:t>Текст заголовка</a:t>
            </a:r>
          </a:p>
        </p:txBody>
      </p:sp>
      <p:sp>
        <p:nvSpPr>
          <p:cNvPr id="74" name="Уровень текста 1…"/>
          <p:cNvSpPr>
            <a:spLocks noGrp="1"/>
          </p:cNvSpPr>
          <p:nvPr>
            <p:ph type="body" sz="quarter" idx="22"/>
          </p:nvPr>
        </p:nvSpPr>
        <p:spPr>
          <a:xfrm>
            <a:off x="4845229" y="826357"/>
            <a:ext cx="2832288" cy="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path>
            </a:pathLst>
          </a:custGeom>
          <a:ln>
            <a:solidFill>
              <a:srgbClr val="747676"/>
            </a:solidFill>
            <a:custDash>
              <a:ds d="100000" sp="200000"/>
            </a:custDash>
            <a:round/>
          </a:ln>
        </p:spPr>
        <p:txBody>
          <a:bodyPr/>
          <a:lstStyle/>
          <a:p>
            <a:endParaRPr/>
          </a:p>
        </p:txBody>
      </p:sp>
      <p:sp>
        <p:nvSpPr>
          <p:cNvPr id="75"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Пункты">
    <p:spTree>
      <p:nvGrpSpPr>
        <p:cNvPr id="1" name=""/>
        <p:cNvGrpSpPr/>
        <p:nvPr/>
      </p:nvGrpSpPr>
      <p:grpSpPr>
        <a:xfrm>
          <a:off x="0" y="0"/>
          <a:ext cx="0" cy="0"/>
          <a:chOff x="0" y="0"/>
          <a:chExt cx="0" cy="0"/>
        </a:xfrm>
      </p:grpSpPr>
      <p:sp>
        <p:nvSpPr>
          <p:cNvPr id="82" name="Уровень текста 1…"/>
          <p:cNvSpPr txBox="1">
            <a:spLocks noGrp="1"/>
          </p:cNvSpPr>
          <p:nvPr>
            <p:ph type="body" idx="1"/>
          </p:nvPr>
        </p:nvSpPr>
        <p:spPr>
          <a:xfrm>
            <a:off x="1459822" y="946315"/>
            <a:ext cx="6224357" cy="3791926"/>
          </a:xfrm>
          <a:prstGeom prst="rect">
            <a:avLst/>
          </a:prstGeom>
        </p:spPr>
        <p:txBody>
          <a:bodyPr anchor="t"/>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83"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Фото (3 шт.)">
    <p:spTree>
      <p:nvGrpSpPr>
        <p:cNvPr id="1" name=""/>
        <p:cNvGrpSpPr/>
        <p:nvPr/>
      </p:nvGrpSpPr>
      <p:grpSpPr>
        <a:xfrm>
          <a:off x="0" y="0"/>
          <a:ext cx="0" cy="0"/>
          <a:chOff x="0" y="0"/>
          <a:chExt cx="0" cy="0"/>
        </a:xfrm>
      </p:grpSpPr>
      <p:sp>
        <p:nvSpPr>
          <p:cNvPr id="90" name="Изображение"/>
          <p:cNvSpPr>
            <a:spLocks noGrp="1"/>
          </p:cNvSpPr>
          <p:nvPr>
            <p:ph type="pic" sz="half" idx="21"/>
          </p:nvPr>
        </p:nvSpPr>
        <p:spPr>
          <a:xfrm>
            <a:off x="1459822" y="266565"/>
            <a:ext cx="3911883" cy="4250102"/>
          </a:xfrm>
          <a:prstGeom prst="rect">
            <a:avLst/>
          </a:prstGeom>
        </p:spPr>
        <p:txBody>
          <a:bodyPr lIns="91439" tIns="45719" rIns="91439" bIns="45719" anchor="t">
            <a:noAutofit/>
          </a:bodyPr>
          <a:lstStyle/>
          <a:p>
            <a:endParaRPr/>
          </a:p>
        </p:txBody>
      </p:sp>
      <p:sp>
        <p:nvSpPr>
          <p:cNvPr id="91" name="Изображение"/>
          <p:cNvSpPr>
            <a:spLocks noGrp="1"/>
          </p:cNvSpPr>
          <p:nvPr>
            <p:ph type="pic" sz="quarter" idx="22"/>
          </p:nvPr>
        </p:nvSpPr>
        <p:spPr>
          <a:xfrm>
            <a:off x="5328499" y="222731"/>
            <a:ext cx="2768083" cy="2392448"/>
          </a:xfrm>
          <a:prstGeom prst="rect">
            <a:avLst/>
          </a:prstGeom>
        </p:spPr>
        <p:txBody>
          <a:bodyPr lIns="91439" tIns="45719" rIns="91439" bIns="45719" anchor="t">
            <a:noAutofit/>
          </a:bodyPr>
          <a:lstStyle/>
          <a:p>
            <a:endParaRPr/>
          </a:p>
        </p:txBody>
      </p:sp>
      <p:sp>
        <p:nvSpPr>
          <p:cNvPr id="92" name="Изображение"/>
          <p:cNvSpPr>
            <a:spLocks noGrp="1"/>
          </p:cNvSpPr>
          <p:nvPr>
            <p:ph type="pic" sz="quarter" idx="23"/>
          </p:nvPr>
        </p:nvSpPr>
        <p:spPr>
          <a:xfrm>
            <a:off x="5411687" y="2239167"/>
            <a:ext cx="2345802" cy="2345802"/>
          </a:xfrm>
          <a:prstGeom prst="rect">
            <a:avLst/>
          </a:prstGeom>
        </p:spPr>
        <p:txBody>
          <a:bodyPr lIns="91439" tIns="45719" rIns="91439" bIns="45719" anchor="t">
            <a:noAutofit/>
          </a:bodyPr>
          <a:lstStyle/>
          <a:p>
            <a:endParaRPr/>
          </a:p>
        </p:txBody>
      </p:sp>
      <p:sp>
        <p:nvSpPr>
          <p:cNvPr id="93" name="Уровень текста 1…"/>
          <p:cNvSpPr txBox="1">
            <a:spLocks noGrp="1"/>
          </p:cNvSpPr>
          <p:nvPr>
            <p:ph type="body" sz="quarter" idx="1"/>
          </p:nvPr>
        </p:nvSpPr>
        <p:spPr>
          <a:xfrm>
            <a:off x="1459822" y="4225097"/>
            <a:ext cx="6224357" cy="699746"/>
          </a:xfrm>
          <a:prstGeom prst="rect">
            <a:avLst/>
          </a:prstGeom>
        </p:spPr>
        <p:txBody>
          <a:bodyPr anchor="t"/>
          <a:lstStyle>
            <a:lvl1pPr marL="0" indent="0">
              <a:spcBef>
                <a:spcPts val="700"/>
              </a:spcBef>
              <a:buSzTx/>
              <a:buFontTx/>
              <a:buNone/>
              <a:defRPr sz="1400" i="1" spc="14"/>
            </a:lvl1pPr>
            <a:lvl2pPr marL="0" indent="0">
              <a:spcBef>
                <a:spcPts val="700"/>
              </a:spcBef>
              <a:buSzTx/>
              <a:buFontTx/>
              <a:buNone/>
              <a:defRPr sz="1400" i="1" spc="14"/>
            </a:lvl2pPr>
            <a:lvl3pPr marL="0" indent="0">
              <a:spcBef>
                <a:spcPts val="700"/>
              </a:spcBef>
              <a:buSzTx/>
              <a:buFontTx/>
              <a:buNone/>
              <a:defRPr sz="1400" i="1" spc="14"/>
            </a:lvl3pPr>
            <a:lvl4pPr marL="0" indent="0">
              <a:spcBef>
                <a:spcPts val="700"/>
              </a:spcBef>
              <a:buSzTx/>
              <a:buFontTx/>
              <a:buNone/>
              <a:defRPr sz="1400" i="1" spc="14"/>
            </a:lvl4pPr>
            <a:lvl5pPr marL="0" indent="0">
              <a:spcBef>
                <a:spcPts val="700"/>
              </a:spcBef>
              <a:buSzTx/>
              <a:buFontTx/>
              <a:buNone/>
              <a:defRPr sz="1400" i="1" spc="14"/>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94"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Уровень текста 1…"/>
          <p:cNvSpPr txBox="1">
            <a:spLocks noGrp="1"/>
          </p:cNvSpPr>
          <p:nvPr>
            <p:ph type="body" idx="1"/>
          </p:nvPr>
        </p:nvSpPr>
        <p:spPr>
          <a:xfrm>
            <a:off x="1459820" y="946315"/>
            <a:ext cx="6224360" cy="37919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nchor="ctr">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 name="Текст заголовка"/>
          <p:cNvSpPr txBox="1">
            <a:spLocks noGrp="1"/>
          </p:cNvSpPr>
          <p:nvPr>
            <p:ph type="title"/>
          </p:nvPr>
        </p:nvSpPr>
        <p:spPr>
          <a:xfrm>
            <a:off x="1459822" y="379859"/>
            <a:ext cx="6224357" cy="3798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normAutofit/>
          </a:bodyPr>
          <a:lstStyle/>
          <a:p>
            <a:r>
              <a:t>Текст заголовка</a:t>
            </a:r>
          </a:p>
        </p:txBody>
      </p:sp>
      <p:sp>
        <p:nvSpPr>
          <p:cNvPr id="4" name="Номер слайда"/>
          <p:cNvSpPr txBox="1">
            <a:spLocks noGrp="1"/>
          </p:cNvSpPr>
          <p:nvPr>
            <p:ph type="sldNum" sz="quarter" idx="2"/>
          </p:nvPr>
        </p:nvSpPr>
        <p:spPr>
          <a:xfrm>
            <a:off x="7498130" y="4824874"/>
            <a:ext cx="163545" cy="180313"/>
          </a:xfrm>
          <a:prstGeom prst="rect">
            <a:avLst/>
          </a:prstGeom>
          <a:ln w="12700">
            <a:miter lim="400000"/>
          </a:ln>
        </p:spPr>
        <p:txBody>
          <a:bodyPr wrap="none" lIns="26656" tIns="26656" rIns="26656" bIns="26656">
            <a:spAutoFit/>
          </a:bodyPr>
          <a:lstStyle>
            <a:lvl1pPr algn="r">
              <a:spcBef>
                <a:spcPts val="0"/>
              </a:spcBef>
              <a:defRPr sz="800" spc="0">
                <a:solidFill>
                  <a:srgbClr val="747676"/>
                </a:solidFill>
                <a:latin typeface="DIN Alternate Bold"/>
                <a:ea typeface="DIN Alternate Bold"/>
                <a:cs typeface="DIN Alternate Bold"/>
                <a:sym typeface="DIN Alternate Bold"/>
              </a:defRPr>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306552" rtl="0" latinLnBrk="0">
        <a:lnSpc>
          <a:spcPct val="100000"/>
        </a:lnSpc>
        <a:spcBef>
          <a:spcPts val="1200"/>
        </a:spcBef>
        <a:spcAft>
          <a:spcPts val="0"/>
        </a:spcAft>
        <a:buClrTx/>
        <a:buSzTx/>
        <a:buFontTx/>
        <a:buNone/>
        <a:tabLst/>
        <a:defRPr sz="2600" b="0" i="0" u="none" strike="noStrike" cap="all" spc="0" baseline="0">
          <a:solidFill>
            <a:srgbClr val="747676"/>
          </a:solidFill>
          <a:uFillTx/>
          <a:latin typeface="DIN Condensed Bold"/>
          <a:ea typeface="DIN Condensed Bold"/>
          <a:cs typeface="DIN Condensed Bold"/>
          <a:sym typeface="DIN Condensed Bold"/>
        </a:defRPr>
      </a:lvl1pPr>
      <a:lvl2pPr marL="0" marR="0" indent="0" algn="l" defTabSz="306552" rtl="0" latinLnBrk="0">
        <a:lnSpc>
          <a:spcPct val="100000"/>
        </a:lnSpc>
        <a:spcBef>
          <a:spcPts val="1200"/>
        </a:spcBef>
        <a:spcAft>
          <a:spcPts val="0"/>
        </a:spcAft>
        <a:buClrTx/>
        <a:buSzTx/>
        <a:buFontTx/>
        <a:buNone/>
        <a:tabLst/>
        <a:defRPr sz="2600" b="0" i="0" u="none" strike="noStrike" cap="all" spc="0" baseline="0">
          <a:solidFill>
            <a:srgbClr val="747676"/>
          </a:solidFill>
          <a:uFillTx/>
          <a:latin typeface="DIN Condensed Bold"/>
          <a:ea typeface="DIN Condensed Bold"/>
          <a:cs typeface="DIN Condensed Bold"/>
          <a:sym typeface="DIN Condensed Bold"/>
        </a:defRPr>
      </a:lvl2pPr>
      <a:lvl3pPr marL="0" marR="0" indent="0" algn="l" defTabSz="306552" rtl="0" latinLnBrk="0">
        <a:lnSpc>
          <a:spcPct val="100000"/>
        </a:lnSpc>
        <a:spcBef>
          <a:spcPts val="1200"/>
        </a:spcBef>
        <a:spcAft>
          <a:spcPts val="0"/>
        </a:spcAft>
        <a:buClrTx/>
        <a:buSzTx/>
        <a:buFontTx/>
        <a:buNone/>
        <a:tabLst/>
        <a:defRPr sz="2600" b="0" i="0" u="none" strike="noStrike" cap="all" spc="0" baseline="0">
          <a:solidFill>
            <a:srgbClr val="747676"/>
          </a:solidFill>
          <a:uFillTx/>
          <a:latin typeface="DIN Condensed Bold"/>
          <a:ea typeface="DIN Condensed Bold"/>
          <a:cs typeface="DIN Condensed Bold"/>
          <a:sym typeface="DIN Condensed Bold"/>
        </a:defRPr>
      </a:lvl3pPr>
      <a:lvl4pPr marL="0" marR="0" indent="0" algn="l" defTabSz="306552" rtl="0" latinLnBrk="0">
        <a:lnSpc>
          <a:spcPct val="100000"/>
        </a:lnSpc>
        <a:spcBef>
          <a:spcPts val="1200"/>
        </a:spcBef>
        <a:spcAft>
          <a:spcPts val="0"/>
        </a:spcAft>
        <a:buClrTx/>
        <a:buSzTx/>
        <a:buFontTx/>
        <a:buNone/>
        <a:tabLst/>
        <a:defRPr sz="2600" b="0" i="0" u="none" strike="noStrike" cap="all" spc="0" baseline="0">
          <a:solidFill>
            <a:srgbClr val="747676"/>
          </a:solidFill>
          <a:uFillTx/>
          <a:latin typeface="DIN Condensed Bold"/>
          <a:ea typeface="DIN Condensed Bold"/>
          <a:cs typeface="DIN Condensed Bold"/>
          <a:sym typeface="DIN Condensed Bold"/>
        </a:defRPr>
      </a:lvl4pPr>
      <a:lvl5pPr marL="0" marR="0" indent="0" algn="l" defTabSz="306552" rtl="0" latinLnBrk="0">
        <a:lnSpc>
          <a:spcPct val="100000"/>
        </a:lnSpc>
        <a:spcBef>
          <a:spcPts val="1200"/>
        </a:spcBef>
        <a:spcAft>
          <a:spcPts val="0"/>
        </a:spcAft>
        <a:buClrTx/>
        <a:buSzTx/>
        <a:buFontTx/>
        <a:buNone/>
        <a:tabLst/>
        <a:defRPr sz="2600" b="0" i="0" u="none" strike="noStrike" cap="all" spc="0" baseline="0">
          <a:solidFill>
            <a:srgbClr val="747676"/>
          </a:solidFill>
          <a:uFillTx/>
          <a:latin typeface="DIN Condensed Bold"/>
          <a:ea typeface="DIN Condensed Bold"/>
          <a:cs typeface="DIN Condensed Bold"/>
          <a:sym typeface="DIN Condensed Bold"/>
        </a:defRPr>
      </a:lvl5pPr>
      <a:lvl6pPr marL="0" marR="0" indent="0" algn="l" defTabSz="306552" rtl="0" latinLnBrk="0">
        <a:lnSpc>
          <a:spcPct val="100000"/>
        </a:lnSpc>
        <a:spcBef>
          <a:spcPts val="1200"/>
        </a:spcBef>
        <a:spcAft>
          <a:spcPts val="0"/>
        </a:spcAft>
        <a:buClrTx/>
        <a:buSzTx/>
        <a:buFontTx/>
        <a:buNone/>
        <a:tabLst/>
        <a:defRPr sz="2600" b="0" i="0" u="none" strike="noStrike" cap="all" spc="0" baseline="0">
          <a:solidFill>
            <a:srgbClr val="747676"/>
          </a:solidFill>
          <a:uFillTx/>
          <a:latin typeface="DIN Condensed Bold"/>
          <a:ea typeface="DIN Condensed Bold"/>
          <a:cs typeface="DIN Condensed Bold"/>
          <a:sym typeface="DIN Condensed Bold"/>
        </a:defRPr>
      </a:lvl6pPr>
      <a:lvl7pPr marL="0" marR="0" indent="0" algn="l" defTabSz="306552" rtl="0" latinLnBrk="0">
        <a:lnSpc>
          <a:spcPct val="100000"/>
        </a:lnSpc>
        <a:spcBef>
          <a:spcPts val="1200"/>
        </a:spcBef>
        <a:spcAft>
          <a:spcPts val="0"/>
        </a:spcAft>
        <a:buClrTx/>
        <a:buSzTx/>
        <a:buFontTx/>
        <a:buNone/>
        <a:tabLst/>
        <a:defRPr sz="2600" b="0" i="0" u="none" strike="noStrike" cap="all" spc="0" baseline="0">
          <a:solidFill>
            <a:srgbClr val="747676"/>
          </a:solidFill>
          <a:uFillTx/>
          <a:latin typeface="DIN Condensed Bold"/>
          <a:ea typeface="DIN Condensed Bold"/>
          <a:cs typeface="DIN Condensed Bold"/>
          <a:sym typeface="DIN Condensed Bold"/>
        </a:defRPr>
      </a:lvl7pPr>
      <a:lvl8pPr marL="0" marR="0" indent="0" algn="l" defTabSz="306552" rtl="0" latinLnBrk="0">
        <a:lnSpc>
          <a:spcPct val="100000"/>
        </a:lnSpc>
        <a:spcBef>
          <a:spcPts val="1200"/>
        </a:spcBef>
        <a:spcAft>
          <a:spcPts val="0"/>
        </a:spcAft>
        <a:buClrTx/>
        <a:buSzTx/>
        <a:buFontTx/>
        <a:buNone/>
        <a:tabLst/>
        <a:defRPr sz="2600" b="0" i="0" u="none" strike="noStrike" cap="all" spc="0" baseline="0">
          <a:solidFill>
            <a:srgbClr val="747676"/>
          </a:solidFill>
          <a:uFillTx/>
          <a:latin typeface="DIN Condensed Bold"/>
          <a:ea typeface="DIN Condensed Bold"/>
          <a:cs typeface="DIN Condensed Bold"/>
          <a:sym typeface="DIN Condensed Bold"/>
        </a:defRPr>
      </a:lvl8pPr>
      <a:lvl9pPr marL="0" marR="0" indent="0" algn="l" defTabSz="306552" rtl="0" latinLnBrk="0">
        <a:lnSpc>
          <a:spcPct val="100000"/>
        </a:lnSpc>
        <a:spcBef>
          <a:spcPts val="1200"/>
        </a:spcBef>
        <a:spcAft>
          <a:spcPts val="0"/>
        </a:spcAft>
        <a:buClrTx/>
        <a:buSzTx/>
        <a:buFontTx/>
        <a:buNone/>
        <a:tabLst/>
        <a:defRPr sz="2600" b="0" i="0" u="none" strike="noStrike" cap="all" spc="0" baseline="0">
          <a:solidFill>
            <a:srgbClr val="747676"/>
          </a:solidFill>
          <a:uFillTx/>
          <a:latin typeface="DIN Condensed Bold"/>
          <a:ea typeface="DIN Condensed Bold"/>
          <a:cs typeface="DIN Condensed Bold"/>
          <a:sym typeface="DIN Condensed Bold"/>
        </a:defRPr>
      </a:lvl9pPr>
    </p:titleStyle>
    <p:bodyStyle>
      <a:lvl1pPr marL="234950" marR="0" indent="-234950" algn="l" defTabSz="306552" rtl="0" latinLnBrk="0">
        <a:lnSpc>
          <a:spcPct val="100000"/>
        </a:lnSpc>
        <a:spcBef>
          <a:spcPts val="900"/>
        </a:spcBef>
        <a:spcAft>
          <a:spcPts val="0"/>
        </a:spcAft>
        <a:buClrTx/>
        <a:buSzPct val="75000"/>
        <a:buFont typeface="Zapf Dingbats"/>
        <a:buChar char="➤"/>
        <a:tabLst/>
        <a:defRPr sz="1600" b="0" i="0" u="none" strike="noStrike" cap="none" spc="0" baseline="0">
          <a:solidFill>
            <a:srgbClr val="5C5C5C"/>
          </a:solidFill>
          <a:uFillTx/>
          <a:latin typeface="Iowan Old Style Roman"/>
          <a:ea typeface="Iowan Old Style Roman"/>
          <a:cs typeface="Iowan Old Style Roman"/>
          <a:sym typeface="Iowan Old Style Roman"/>
        </a:defRPr>
      </a:lvl1pPr>
      <a:lvl2pPr marL="704850" marR="0" indent="-234950" algn="l" defTabSz="306552" rtl="0" latinLnBrk="0">
        <a:lnSpc>
          <a:spcPct val="100000"/>
        </a:lnSpc>
        <a:spcBef>
          <a:spcPts val="900"/>
        </a:spcBef>
        <a:spcAft>
          <a:spcPts val="0"/>
        </a:spcAft>
        <a:buClrTx/>
        <a:buSzPct val="75000"/>
        <a:buFont typeface="Zapf Dingbats"/>
        <a:buChar char="➤"/>
        <a:tabLst/>
        <a:defRPr sz="1600" b="0" i="0" u="none" strike="noStrike" cap="none" spc="0" baseline="0">
          <a:solidFill>
            <a:srgbClr val="5C5C5C"/>
          </a:solidFill>
          <a:uFillTx/>
          <a:latin typeface="Iowan Old Style Roman"/>
          <a:ea typeface="Iowan Old Style Roman"/>
          <a:cs typeface="Iowan Old Style Roman"/>
          <a:sym typeface="Iowan Old Style Roman"/>
        </a:defRPr>
      </a:lvl2pPr>
      <a:lvl3pPr marL="1174750" marR="0" indent="-234950" algn="l" defTabSz="306552" rtl="0" latinLnBrk="0">
        <a:lnSpc>
          <a:spcPct val="100000"/>
        </a:lnSpc>
        <a:spcBef>
          <a:spcPts val="900"/>
        </a:spcBef>
        <a:spcAft>
          <a:spcPts val="0"/>
        </a:spcAft>
        <a:buClrTx/>
        <a:buSzPct val="75000"/>
        <a:buFont typeface="Zapf Dingbats"/>
        <a:buChar char="➤"/>
        <a:tabLst/>
        <a:defRPr sz="1600" b="0" i="0" u="none" strike="noStrike" cap="none" spc="0" baseline="0">
          <a:solidFill>
            <a:srgbClr val="5C5C5C"/>
          </a:solidFill>
          <a:uFillTx/>
          <a:latin typeface="Iowan Old Style Roman"/>
          <a:ea typeface="Iowan Old Style Roman"/>
          <a:cs typeface="Iowan Old Style Roman"/>
          <a:sym typeface="Iowan Old Style Roman"/>
        </a:defRPr>
      </a:lvl3pPr>
      <a:lvl4pPr marL="1644650" marR="0" indent="-234950" algn="l" defTabSz="306552" rtl="0" latinLnBrk="0">
        <a:lnSpc>
          <a:spcPct val="100000"/>
        </a:lnSpc>
        <a:spcBef>
          <a:spcPts val="900"/>
        </a:spcBef>
        <a:spcAft>
          <a:spcPts val="0"/>
        </a:spcAft>
        <a:buClrTx/>
        <a:buSzPct val="75000"/>
        <a:buFont typeface="Zapf Dingbats"/>
        <a:buChar char="➤"/>
        <a:tabLst/>
        <a:defRPr sz="1600" b="0" i="0" u="none" strike="noStrike" cap="none" spc="0" baseline="0">
          <a:solidFill>
            <a:srgbClr val="5C5C5C"/>
          </a:solidFill>
          <a:uFillTx/>
          <a:latin typeface="Iowan Old Style Roman"/>
          <a:ea typeface="Iowan Old Style Roman"/>
          <a:cs typeface="Iowan Old Style Roman"/>
          <a:sym typeface="Iowan Old Style Roman"/>
        </a:defRPr>
      </a:lvl4pPr>
      <a:lvl5pPr marL="2114550" marR="0" indent="-234950" algn="l" defTabSz="306552" rtl="0" latinLnBrk="0">
        <a:lnSpc>
          <a:spcPct val="100000"/>
        </a:lnSpc>
        <a:spcBef>
          <a:spcPts val="900"/>
        </a:spcBef>
        <a:spcAft>
          <a:spcPts val="0"/>
        </a:spcAft>
        <a:buClrTx/>
        <a:buSzPct val="75000"/>
        <a:buFont typeface="Zapf Dingbats"/>
        <a:buChar char="➤"/>
        <a:tabLst/>
        <a:defRPr sz="1600" b="0" i="0" u="none" strike="noStrike" cap="none" spc="0" baseline="0">
          <a:solidFill>
            <a:srgbClr val="5C5C5C"/>
          </a:solidFill>
          <a:uFillTx/>
          <a:latin typeface="Iowan Old Style Roman"/>
          <a:ea typeface="Iowan Old Style Roman"/>
          <a:cs typeface="Iowan Old Style Roman"/>
          <a:sym typeface="Iowan Old Style Roman"/>
        </a:defRPr>
      </a:lvl5pPr>
      <a:lvl6pPr marL="2584450" marR="0" indent="-234950" algn="l" defTabSz="306552" rtl="0" latinLnBrk="0">
        <a:lnSpc>
          <a:spcPct val="100000"/>
        </a:lnSpc>
        <a:spcBef>
          <a:spcPts val="900"/>
        </a:spcBef>
        <a:spcAft>
          <a:spcPts val="0"/>
        </a:spcAft>
        <a:buClrTx/>
        <a:buSzPct val="75000"/>
        <a:buFont typeface="Zapf Dingbats"/>
        <a:buChar char="➤"/>
        <a:tabLst/>
        <a:defRPr sz="1600" b="0" i="0" u="none" strike="noStrike" cap="none" spc="0" baseline="0">
          <a:solidFill>
            <a:srgbClr val="5C5C5C"/>
          </a:solidFill>
          <a:uFillTx/>
          <a:latin typeface="Iowan Old Style Roman"/>
          <a:ea typeface="Iowan Old Style Roman"/>
          <a:cs typeface="Iowan Old Style Roman"/>
          <a:sym typeface="Iowan Old Style Roman"/>
        </a:defRPr>
      </a:lvl6pPr>
      <a:lvl7pPr marL="3054350" marR="0" indent="-234950" algn="l" defTabSz="306552" rtl="0" latinLnBrk="0">
        <a:lnSpc>
          <a:spcPct val="100000"/>
        </a:lnSpc>
        <a:spcBef>
          <a:spcPts val="900"/>
        </a:spcBef>
        <a:spcAft>
          <a:spcPts val="0"/>
        </a:spcAft>
        <a:buClrTx/>
        <a:buSzPct val="75000"/>
        <a:buFont typeface="Zapf Dingbats"/>
        <a:buChar char="➤"/>
        <a:tabLst/>
        <a:defRPr sz="1600" b="0" i="0" u="none" strike="noStrike" cap="none" spc="0" baseline="0">
          <a:solidFill>
            <a:srgbClr val="5C5C5C"/>
          </a:solidFill>
          <a:uFillTx/>
          <a:latin typeface="Iowan Old Style Roman"/>
          <a:ea typeface="Iowan Old Style Roman"/>
          <a:cs typeface="Iowan Old Style Roman"/>
          <a:sym typeface="Iowan Old Style Roman"/>
        </a:defRPr>
      </a:lvl7pPr>
      <a:lvl8pPr marL="3524250" marR="0" indent="-234950" algn="l" defTabSz="306552" rtl="0" latinLnBrk="0">
        <a:lnSpc>
          <a:spcPct val="100000"/>
        </a:lnSpc>
        <a:spcBef>
          <a:spcPts val="900"/>
        </a:spcBef>
        <a:spcAft>
          <a:spcPts val="0"/>
        </a:spcAft>
        <a:buClrTx/>
        <a:buSzPct val="75000"/>
        <a:buFont typeface="Zapf Dingbats"/>
        <a:buChar char="➤"/>
        <a:tabLst/>
        <a:defRPr sz="1600" b="0" i="0" u="none" strike="noStrike" cap="none" spc="0" baseline="0">
          <a:solidFill>
            <a:srgbClr val="5C5C5C"/>
          </a:solidFill>
          <a:uFillTx/>
          <a:latin typeface="Iowan Old Style Roman"/>
          <a:ea typeface="Iowan Old Style Roman"/>
          <a:cs typeface="Iowan Old Style Roman"/>
          <a:sym typeface="Iowan Old Style Roman"/>
        </a:defRPr>
      </a:lvl8pPr>
      <a:lvl9pPr marL="3994150" marR="0" indent="-234950" algn="l" defTabSz="306552" rtl="0" latinLnBrk="0">
        <a:lnSpc>
          <a:spcPct val="100000"/>
        </a:lnSpc>
        <a:spcBef>
          <a:spcPts val="900"/>
        </a:spcBef>
        <a:spcAft>
          <a:spcPts val="0"/>
        </a:spcAft>
        <a:buClrTx/>
        <a:buSzPct val="75000"/>
        <a:buFont typeface="Zapf Dingbats"/>
        <a:buChar char="➤"/>
        <a:tabLst/>
        <a:defRPr sz="1600" b="0" i="0" u="none" strike="noStrike" cap="none" spc="0" baseline="0">
          <a:solidFill>
            <a:srgbClr val="5C5C5C"/>
          </a:solidFill>
          <a:uFillTx/>
          <a:latin typeface="Iowan Old Style Roman"/>
          <a:ea typeface="Iowan Old Style Roman"/>
          <a:cs typeface="Iowan Old Style Roman"/>
          <a:sym typeface="Iowan Old Style Roman"/>
        </a:defRPr>
      </a:lvl9pPr>
    </p:bodyStyle>
    <p:otherStyle>
      <a:lvl1pPr marL="0" marR="0" indent="0" algn="r" defTabSz="306552"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DIN Alternate Bold"/>
        </a:defRPr>
      </a:lvl1pPr>
      <a:lvl2pPr marL="0" marR="0" indent="0" algn="r" defTabSz="306552"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DIN Alternate Bold"/>
        </a:defRPr>
      </a:lvl2pPr>
      <a:lvl3pPr marL="0" marR="0" indent="0" algn="r" defTabSz="306552"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DIN Alternate Bold"/>
        </a:defRPr>
      </a:lvl3pPr>
      <a:lvl4pPr marL="0" marR="0" indent="0" algn="r" defTabSz="306552"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DIN Alternate Bold"/>
        </a:defRPr>
      </a:lvl4pPr>
      <a:lvl5pPr marL="0" marR="0" indent="0" algn="r" defTabSz="306552"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DIN Alternate Bold"/>
        </a:defRPr>
      </a:lvl5pPr>
      <a:lvl6pPr marL="0" marR="0" indent="0" algn="r" defTabSz="306552"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DIN Alternate Bold"/>
        </a:defRPr>
      </a:lvl6pPr>
      <a:lvl7pPr marL="0" marR="0" indent="0" algn="r" defTabSz="306552"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DIN Alternate Bold"/>
        </a:defRPr>
      </a:lvl7pPr>
      <a:lvl8pPr marL="0" marR="0" indent="0" algn="r" defTabSz="306552"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DIN Alternate Bold"/>
        </a:defRPr>
      </a:lvl8pPr>
      <a:lvl9pPr marL="0" marR="0" indent="0" algn="r" defTabSz="306552"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DIN Alternate Bold"/>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29.png"/><Relationship Id="rId11" Type="http://schemas.openxmlformats.org/officeDocument/2006/relationships/image" Target="../media/image6.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png"/><Relationship Id="rId7"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46.png"/><Relationship Id="rId11" Type="http://schemas.openxmlformats.org/officeDocument/2006/relationships/image" Target="../media/image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png"/><Relationship Id="rId7" Type="http://schemas.openxmlformats.org/officeDocument/2006/relationships/image" Target="../media/image56.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6.png"/><Relationship Id="rId4" Type="http://schemas.openxmlformats.org/officeDocument/2006/relationships/image" Target="../media/image53.png"/><Relationship Id="rId9"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62.jpeg"/><Relationship Id="rId4" Type="http://schemas.openxmlformats.org/officeDocument/2006/relationships/image" Target="../media/image61.jpeg"/></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65.jpeg"/><Relationship Id="rId4" Type="http://schemas.openxmlformats.org/officeDocument/2006/relationships/image" Target="../media/image64.jpeg"/></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6.png"/><Relationship Id="rId5" Type="http://schemas.openxmlformats.org/officeDocument/2006/relationships/image" Target="../media/image67.png"/><Relationship Id="rId10" Type="http://schemas.openxmlformats.org/officeDocument/2006/relationships/image" Target="../media/image68.png"/><Relationship Id="rId4" Type="http://schemas.openxmlformats.org/officeDocument/2006/relationships/image" Target="../media/image66.png"/><Relationship Id="rId9"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jpe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79.jpeg"/><Relationship Id="rId4" Type="http://schemas.openxmlformats.org/officeDocument/2006/relationships/image" Target="../media/image78.jpeg"/></Relationships>
</file>

<file path=ppt/slides/_rels/slide2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4.png"/><Relationship Id="rId7" Type="http://schemas.openxmlformats.org/officeDocument/2006/relationships/image" Target="../media/image83.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82.png"/><Relationship Id="rId5" Type="http://schemas.openxmlformats.org/officeDocument/2006/relationships/image" Target="../media/image81.png"/><Relationship Id="rId10" Type="http://schemas.openxmlformats.org/officeDocument/2006/relationships/image" Target="../media/image6.png"/><Relationship Id="rId4" Type="http://schemas.openxmlformats.org/officeDocument/2006/relationships/image" Target="../media/image80.png"/><Relationship Id="rId9"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87.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95.jpeg"/><Relationship Id="rId4" Type="http://schemas.openxmlformats.org/officeDocument/2006/relationships/image" Target="../media/image94.jpeg"/></Relationships>
</file>

<file path=ppt/slides/_rels/slide3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31.png"/><Relationship Id="rId11" Type="http://schemas.openxmlformats.org/officeDocument/2006/relationships/image" Target="../media/image6.png"/><Relationship Id="rId5" Type="http://schemas.openxmlformats.org/officeDocument/2006/relationships/image" Target="../media/image30.png"/><Relationship Id="rId10" Type="http://schemas.openxmlformats.org/officeDocument/2006/relationships/image" Target="../media/image67.png"/><Relationship Id="rId4" Type="http://schemas.openxmlformats.org/officeDocument/2006/relationships/image" Target="../media/image27.png"/><Relationship Id="rId9"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98.png"/><Relationship Id="rId4" Type="http://schemas.openxmlformats.org/officeDocument/2006/relationships/image" Target="../media/image97.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05.png"/><Relationship Id="rId11" Type="http://schemas.openxmlformats.org/officeDocument/2006/relationships/image" Target="../media/image6.pn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s>
</file>

<file path=ppt/slides/_rels/slide36.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 Id="rId9"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117.jpeg"/></Relationships>
</file>

<file path=ppt/slides/_rels/slide38.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4.png"/><Relationship Id="rId7" Type="http://schemas.openxmlformats.org/officeDocument/2006/relationships/image" Target="../media/image121.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120.png"/><Relationship Id="rId5" Type="http://schemas.openxmlformats.org/officeDocument/2006/relationships/image" Target="../media/image119.png"/><Relationship Id="rId10" Type="http://schemas.openxmlformats.org/officeDocument/2006/relationships/image" Target="../media/image6.png"/><Relationship Id="rId4" Type="http://schemas.openxmlformats.org/officeDocument/2006/relationships/image" Target="../media/image118.png"/><Relationship Id="rId9" Type="http://schemas.openxmlformats.org/officeDocument/2006/relationships/image" Target="../media/image123.png"/></Relationships>
</file>

<file path=ppt/slides/_rels/slide39.xml.rels><?xml version="1.0" encoding="UTF-8" standalone="yes"?>
<Relationships xmlns="http://schemas.openxmlformats.org/package/2006/relationships"><Relationship Id="rId3" Type="http://schemas.openxmlformats.org/officeDocument/2006/relationships/image" Target="../media/image124.jpeg"/><Relationship Id="rId7"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130.jpeg"/><Relationship Id="rId4" Type="http://schemas.openxmlformats.org/officeDocument/2006/relationships/image" Target="../media/image129.jpeg"/></Relationships>
</file>

<file path=ppt/slides/_rels/slide4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133.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4.jpe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135.jpeg"/></Relationships>
</file>

<file path=ppt/slides/_rels/slide4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138.jpeg"/><Relationship Id="rId4" Type="http://schemas.openxmlformats.org/officeDocument/2006/relationships/image" Target="../media/image137.png"/></Relationships>
</file>

<file path=ppt/slides/_rels/slide44.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4.png"/><Relationship Id="rId7" Type="http://schemas.openxmlformats.org/officeDocument/2006/relationships/image" Target="../media/image141.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140.png"/><Relationship Id="rId5" Type="http://schemas.openxmlformats.org/officeDocument/2006/relationships/image" Target="../media/image33.png"/><Relationship Id="rId10" Type="http://schemas.openxmlformats.org/officeDocument/2006/relationships/image" Target="../media/image6.png"/><Relationship Id="rId4" Type="http://schemas.openxmlformats.org/officeDocument/2006/relationships/image" Target="../media/image139.png"/><Relationship Id="rId9" Type="http://schemas.openxmlformats.org/officeDocument/2006/relationships/image" Target="../media/image143.png"/></Relationships>
</file>

<file path=ppt/slides/_rels/slide45.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image" Target="../media/image144.png"/><Relationship Id="rId1" Type="http://schemas.openxmlformats.org/officeDocument/2006/relationships/slideLayout" Target="../slideLayouts/slideLayout12.xml"/><Relationship Id="rId6" Type="http://schemas.openxmlformats.org/officeDocument/2006/relationships/image" Target="../media/image148.png"/><Relationship Id="rId11" Type="http://schemas.openxmlformats.org/officeDocument/2006/relationships/image" Target="../media/image6.png"/><Relationship Id="rId5" Type="http://schemas.openxmlformats.org/officeDocument/2006/relationships/image" Target="../media/image147.png"/><Relationship Id="rId10" Type="http://schemas.openxmlformats.org/officeDocument/2006/relationships/image" Target="../media/image4.png"/><Relationship Id="rId4" Type="http://schemas.openxmlformats.org/officeDocument/2006/relationships/image" Target="../media/image146.png"/><Relationship Id="rId9" Type="http://schemas.openxmlformats.org/officeDocument/2006/relationships/image" Target="../media/image151.png"/></Relationships>
</file>

<file path=ppt/slides/_rels/slide4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48.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26.png"/><Relationship Id="rId7" Type="http://schemas.openxmlformats.org/officeDocument/2006/relationships/image" Target="../media/image67.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6.png"/><Relationship Id="rId4" Type="http://schemas.openxmlformats.org/officeDocument/2006/relationships/image" Target="../media/image27.png"/><Relationship Id="rId9" Type="http://schemas.openxmlformats.org/officeDocument/2006/relationships/image" Target="../media/image158.png"/></Relationships>
</file>

<file path=ppt/slides/_rels/slide49.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60.png"/><Relationship Id="rId7" Type="http://schemas.openxmlformats.org/officeDocument/2006/relationships/image" Target="../media/image4.png"/><Relationship Id="rId2" Type="http://schemas.openxmlformats.org/officeDocument/2006/relationships/image" Target="../media/image159.png"/><Relationship Id="rId1" Type="http://schemas.openxmlformats.org/officeDocument/2006/relationships/slideLayout" Target="../slideLayouts/slideLayout12.xml"/><Relationship Id="rId6" Type="http://schemas.openxmlformats.org/officeDocument/2006/relationships/image" Target="../media/image163.png"/><Relationship Id="rId5" Type="http://schemas.openxmlformats.org/officeDocument/2006/relationships/image" Target="../media/image162.png"/><Relationship Id="rId10" Type="http://schemas.openxmlformats.org/officeDocument/2006/relationships/image" Target="../media/image6.png"/><Relationship Id="rId4" Type="http://schemas.openxmlformats.org/officeDocument/2006/relationships/image" Target="../media/image161.png"/><Relationship Id="rId9" Type="http://schemas.openxmlformats.org/officeDocument/2006/relationships/image" Target="../media/image16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6.jpe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167.jpe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5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67.png"/><Relationship Id="rId11" Type="http://schemas.openxmlformats.org/officeDocument/2006/relationships/image" Target="../media/image6.png"/><Relationship Id="rId5" Type="http://schemas.openxmlformats.org/officeDocument/2006/relationships/image" Target="../media/image29.png"/><Relationship Id="rId10" Type="http://schemas.openxmlformats.org/officeDocument/2006/relationships/image" Target="../media/image157.png"/><Relationship Id="rId4" Type="http://schemas.openxmlformats.org/officeDocument/2006/relationships/image" Target="../media/image28.png"/><Relationship Id="rId9" Type="http://schemas.openxmlformats.org/officeDocument/2006/relationships/image" Target="../media/image32.png"/></Relationships>
</file>

<file path=ppt/slides/_rels/slide53.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1.png"/><Relationship Id="rId7" Type="http://schemas.openxmlformats.org/officeDocument/2006/relationships/image" Target="../media/image175.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74.png"/><Relationship Id="rId5" Type="http://schemas.openxmlformats.org/officeDocument/2006/relationships/image" Target="../media/image173.png"/><Relationship Id="rId10" Type="http://schemas.openxmlformats.org/officeDocument/2006/relationships/image" Target="../media/image6.png"/><Relationship Id="rId4" Type="http://schemas.openxmlformats.org/officeDocument/2006/relationships/image" Target="../media/image172.png"/><Relationship Id="rId9" Type="http://schemas.openxmlformats.org/officeDocument/2006/relationships/image" Target="../media/image177.png"/></Relationships>
</file>

<file path=ppt/slides/_rels/slide54.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179.jpeg"/><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182.jpeg"/></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185.png"/><Relationship Id="rId4" Type="http://schemas.openxmlformats.org/officeDocument/2006/relationships/image" Target="../media/image184.pn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6.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188.jpeg"/><Relationship Id="rId7" Type="http://schemas.openxmlformats.org/officeDocument/2006/relationships/image" Target="../media/image6.png"/><Relationship Id="rId2" Type="http://schemas.openxmlformats.org/officeDocument/2006/relationships/image" Target="../media/image187.jpeg"/><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190.png"/><Relationship Id="rId4" Type="http://schemas.openxmlformats.org/officeDocument/2006/relationships/image" Target="../media/image189.jpeg"/></Relationships>
</file>

<file path=ppt/slides/_rels/slide61.xml.rels><?xml version="1.0" encoding="UTF-8" standalone="yes"?>
<Relationships xmlns="http://schemas.openxmlformats.org/package/2006/relationships"><Relationship Id="rId3" Type="http://schemas.openxmlformats.org/officeDocument/2006/relationships/image" Target="../media/image192.png"/><Relationship Id="rId7" Type="http://schemas.openxmlformats.org/officeDocument/2006/relationships/image" Target="../media/image6.png"/><Relationship Id="rId2" Type="http://schemas.openxmlformats.org/officeDocument/2006/relationships/image" Target="../media/image191.png"/><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194.png"/><Relationship Id="rId4" Type="http://schemas.openxmlformats.org/officeDocument/2006/relationships/image" Target="../media/image193.png"/></Relationships>
</file>

<file path=ppt/slides/_rels/slide62.xml.rels><?xml version="1.0" encoding="UTF-8" standalone="yes"?>
<Relationships xmlns="http://schemas.openxmlformats.org/package/2006/relationships"><Relationship Id="rId3" Type="http://schemas.openxmlformats.org/officeDocument/2006/relationships/image" Target="../media/image195.png"/><Relationship Id="rId7"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png"/></Relationships>
</file>

<file path=ppt/slides/_rels/slide6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99.png"/><Relationship Id="rId7" Type="http://schemas.openxmlformats.org/officeDocument/2006/relationships/image" Target="../media/image203.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202.png"/><Relationship Id="rId5" Type="http://schemas.openxmlformats.org/officeDocument/2006/relationships/image" Target="../media/image201.jpeg"/><Relationship Id="rId4" Type="http://schemas.openxmlformats.org/officeDocument/2006/relationships/image" Target="../media/image200.jpe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image1.png" descr="image1.png"/>
          <p:cNvPicPr>
            <a:picLocks noChangeAspect="1"/>
          </p:cNvPicPr>
          <p:nvPr/>
        </p:nvPicPr>
        <p:blipFill>
          <a:blip r:embed="rId2" cstate="print">
            <a:extLst/>
          </a:blip>
          <a:stretch>
            <a:fillRect/>
          </a:stretch>
        </p:blipFill>
        <p:spPr>
          <a:xfrm>
            <a:off x="-3" y="2627"/>
            <a:ext cx="9144004" cy="5112845"/>
          </a:xfrm>
          <a:prstGeom prst="rect">
            <a:avLst/>
          </a:prstGeom>
          <a:ln w="12700">
            <a:miter lim="400000"/>
          </a:ln>
        </p:spPr>
      </p:pic>
      <p:sp>
        <p:nvSpPr>
          <p:cNvPr id="129" name="ABOUT COMPANY,…"/>
          <p:cNvSpPr txBox="1"/>
          <p:nvPr/>
        </p:nvSpPr>
        <p:spPr>
          <a:xfrm>
            <a:off x="2358019" y="2731828"/>
            <a:ext cx="5099638" cy="7642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spcBef>
                <a:spcPts val="500"/>
              </a:spcBef>
              <a:defRPr sz="2100" spc="21">
                <a:solidFill>
                  <a:srgbClr val="000000"/>
                </a:solidFill>
                <a:latin typeface="Gotham Pro Black"/>
                <a:ea typeface="Gotham Pro Black"/>
                <a:cs typeface="Gotham Pro Black"/>
                <a:sym typeface="Gotham Pro Black"/>
              </a:defRPr>
            </a:pPr>
            <a:r>
              <a:rPr lang="es-ES" dirty="0" smtClean="0"/>
              <a:t>ABOUT COMPANY</a:t>
            </a:r>
            <a:r>
              <a:rPr dirty="0" smtClean="0"/>
              <a:t>, </a:t>
            </a:r>
            <a:r>
              <a:rPr lang="es-ES" dirty="0" smtClean="0"/>
              <a:t>PRODUCTION</a:t>
            </a:r>
            <a:r>
              <a:rPr dirty="0" smtClean="0"/>
              <a:t> </a:t>
            </a:r>
            <a:r>
              <a:rPr lang="es-ES" dirty="0" smtClean="0"/>
              <a:t>AND</a:t>
            </a:r>
            <a:endParaRPr dirty="0"/>
          </a:p>
          <a:p>
            <a:pPr>
              <a:spcBef>
                <a:spcPts val="500"/>
              </a:spcBef>
              <a:defRPr sz="2100" spc="21">
                <a:solidFill>
                  <a:srgbClr val="000000"/>
                </a:solidFill>
                <a:latin typeface="Gotham Pro Black"/>
                <a:ea typeface="Gotham Pro Black"/>
                <a:cs typeface="Gotham Pro Black"/>
                <a:sym typeface="Gotham Pro Black"/>
              </a:defRPr>
            </a:pPr>
            <a:r>
              <a:rPr lang="es-ES" dirty="0" smtClean="0"/>
              <a:t>RELEASED PRODUCTS</a:t>
            </a:r>
            <a:endParaRPr dirty="0"/>
          </a:p>
        </p:txBody>
      </p:sp>
      <p:sp>
        <p:nvSpPr>
          <p:cNvPr id="130" name="GOOD LIGHT IS AVAILABLE TO EVERYONE"/>
          <p:cNvSpPr txBox="1"/>
          <p:nvPr/>
        </p:nvSpPr>
        <p:spPr>
          <a:xfrm>
            <a:off x="2349355" y="3443107"/>
            <a:ext cx="4642909" cy="2892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nchor="ctr">
            <a:spAutoFit/>
          </a:bodyPr>
          <a:lstStyle>
            <a:lvl1pPr>
              <a:lnSpc>
                <a:spcPct val="90000"/>
              </a:lnSpc>
              <a:defRPr sz="1700" i="1" spc="16">
                <a:solidFill>
                  <a:srgbClr val="000000"/>
                </a:solidFill>
                <a:latin typeface="Gotham Pro Light"/>
                <a:ea typeface="Gotham Pro Light"/>
                <a:cs typeface="Gotham Pro Light"/>
                <a:sym typeface="Gotham Pro Light"/>
              </a:defRPr>
            </a:lvl1pPr>
          </a:lstStyle>
          <a:p>
            <a:r>
              <a:rPr lang="es-ES" dirty="0" smtClean="0"/>
              <a:t>GOOD LIGHT IS AVAILABLE TO EVERYONE</a:t>
            </a:r>
            <a:endParaRPr dirty="0"/>
          </a:p>
        </p:txBody>
      </p:sp>
      <p:pic>
        <p:nvPicPr>
          <p:cNvPr id="6" name="Рисунок 5" descr="fereks_logo_en-flat-black.png"/>
          <p:cNvPicPr>
            <a:picLocks noChangeAspect="1"/>
          </p:cNvPicPr>
          <p:nvPr/>
        </p:nvPicPr>
        <p:blipFill>
          <a:blip r:embed="rId3" cstate="print"/>
          <a:stretch>
            <a:fillRect/>
          </a:stretch>
        </p:blipFill>
        <p:spPr>
          <a:xfrm>
            <a:off x="2411760" y="1406922"/>
            <a:ext cx="1594800" cy="740619"/>
          </a:xfrm>
          <a:prstGeom prst="rect">
            <a:avLst/>
          </a:prstGeom>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image3.png" descr="image3.png"/>
          <p:cNvPicPr>
            <a:picLocks noChangeAspect="1"/>
          </p:cNvPicPr>
          <p:nvPr/>
        </p:nvPicPr>
        <p:blipFill>
          <a:blip r:embed="rId2" cstate="print">
            <a:extLst/>
          </a:blip>
          <a:stretch>
            <a:fillRect/>
          </a:stretch>
        </p:blipFill>
        <p:spPr>
          <a:xfrm>
            <a:off x="-3" y="2627"/>
            <a:ext cx="9144007" cy="5112845"/>
          </a:xfrm>
          <a:prstGeom prst="rect">
            <a:avLst/>
          </a:prstGeom>
          <a:ln w="12700">
            <a:miter lim="400000"/>
          </a:ln>
        </p:spPr>
      </p:pic>
      <p:sp>
        <p:nvSpPr>
          <p:cNvPr id="236"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10</a:t>
            </a:r>
          </a:p>
        </p:txBody>
      </p:sp>
      <p:pic>
        <p:nvPicPr>
          <p:cNvPr id="237" name="image5.png" descr="image5.png"/>
          <p:cNvPicPr>
            <a:picLocks noChangeAspect="1"/>
          </p:cNvPicPr>
          <p:nvPr/>
        </p:nvPicPr>
        <p:blipFill>
          <a:blip r:embed="rId3" cstate="print">
            <a:extLst/>
          </a:blip>
          <a:stretch>
            <a:fillRect/>
          </a:stretch>
        </p:blipFill>
        <p:spPr>
          <a:xfrm>
            <a:off x="83" y="-9652"/>
            <a:ext cx="741182" cy="5137404"/>
          </a:xfrm>
          <a:prstGeom prst="rect">
            <a:avLst/>
          </a:prstGeom>
          <a:ln w="12700">
            <a:miter lim="400000"/>
          </a:ln>
        </p:spPr>
      </p:pic>
      <p:sp>
        <p:nvSpPr>
          <p:cNvPr id="239" name="IMPLEMENTED LIGHTING…"/>
          <p:cNvSpPr txBox="1"/>
          <p:nvPr/>
        </p:nvSpPr>
        <p:spPr>
          <a:xfrm>
            <a:off x="1126829" y="460560"/>
            <a:ext cx="6466483" cy="8232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spcBef>
                <a:spcPts val="0"/>
              </a:spcBef>
              <a:defRPr sz="2500" spc="25">
                <a:solidFill>
                  <a:srgbClr val="000000"/>
                </a:solidFill>
                <a:latin typeface="Gotham Pro Black"/>
                <a:ea typeface="Gotham Pro Black"/>
                <a:cs typeface="Gotham Pro Black"/>
                <a:sym typeface="Gotham Pro Black"/>
              </a:defRPr>
            </a:lvl1pPr>
          </a:lstStyle>
          <a:p>
            <a:r>
              <a:rPr lang="en-US" dirty="0" smtClean="0"/>
              <a:t>SURFACE PREPARATION AND PAINTING</a:t>
            </a:r>
            <a:r>
              <a:rPr lang="ru-RU" dirty="0" smtClean="0"/>
              <a:t> </a:t>
            </a:r>
            <a:r>
              <a:rPr lang="es-ES" dirty="0" smtClean="0"/>
              <a:t>OF PRODUCTS</a:t>
            </a:r>
            <a:r>
              <a:rPr lang="en-US" dirty="0" smtClean="0"/>
              <a:t> LINE </a:t>
            </a:r>
            <a:endParaRPr dirty="0"/>
          </a:p>
        </p:txBody>
      </p:sp>
      <p:pic>
        <p:nvPicPr>
          <p:cNvPr id="240" name="Picture 2" descr="Picture 2"/>
          <p:cNvPicPr>
            <a:picLocks noChangeAspect="1"/>
          </p:cNvPicPr>
          <p:nvPr/>
        </p:nvPicPr>
        <p:blipFill>
          <a:blip r:embed="rId4" cstate="print">
            <a:extLst/>
          </a:blip>
          <a:srcRect t="8093" r="273" b="14491"/>
          <a:stretch>
            <a:fillRect/>
          </a:stretch>
        </p:blipFill>
        <p:spPr>
          <a:xfrm>
            <a:off x="1174922" y="1220738"/>
            <a:ext cx="4081011" cy="3327004"/>
          </a:xfrm>
          <a:prstGeom prst="rect">
            <a:avLst/>
          </a:prstGeom>
          <a:ln w="12700">
            <a:miter lim="400000"/>
          </a:ln>
        </p:spPr>
      </p:pic>
      <p:sp>
        <p:nvSpPr>
          <p:cNvPr id="241" name="«Trading house «FEREKS» — is one of the largest manufacturers of LED luminaries in Russia.…"/>
          <p:cNvSpPr txBox="1"/>
          <p:nvPr/>
        </p:nvSpPr>
        <p:spPr>
          <a:xfrm>
            <a:off x="5501119" y="1502600"/>
            <a:ext cx="3144310" cy="2676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defTabSz="355600">
              <a:lnSpc>
                <a:spcPct val="120000"/>
              </a:lnSpc>
              <a:spcBef>
                <a:spcPts val="0"/>
              </a:spcBef>
              <a:defRPr sz="1100" cap="all" spc="15">
                <a:solidFill>
                  <a:srgbClr val="000000"/>
                </a:solidFill>
                <a:latin typeface="Gotham Pro"/>
                <a:ea typeface="Gotham Pro"/>
                <a:cs typeface="Gotham Pro"/>
                <a:sym typeface="Gotham Pro"/>
              </a:defRPr>
            </a:pPr>
            <a:r>
              <a:rPr lang="es-ES" dirty="0" smtClean="0"/>
              <a:t>The line includes following stages</a:t>
            </a:r>
            <a:r>
              <a:rPr dirty="0" smtClean="0"/>
              <a:t>:</a:t>
            </a:r>
            <a:endParaRPr dirty="0"/>
          </a:p>
          <a:p>
            <a:pPr defTabSz="355600">
              <a:lnSpc>
                <a:spcPct val="120000"/>
              </a:lnSpc>
              <a:spcBef>
                <a:spcPts val="0"/>
              </a:spcBef>
              <a:defRPr sz="1100" cap="all" spc="15">
                <a:solidFill>
                  <a:srgbClr val="000000"/>
                </a:solidFill>
                <a:latin typeface="Gotham Pro"/>
                <a:ea typeface="Gotham Pro"/>
                <a:cs typeface="Gotham Pro"/>
                <a:sym typeface="Gotham Pro"/>
              </a:defRPr>
            </a:pPr>
            <a:r>
              <a:rPr dirty="0"/>
              <a:t/>
            </a:r>
            <a:br>
              <a:rPr dirty="0"/>
            </a:br>
            <a:r>
              <a:rPr sz="1000" cap="none" spc="14" dirty="0"/>
              <a:t>— </a:t>
            </a:r>
            <a:r>
              <a:rPr lang="es-ES" sz="1000" dirty="0" smtClean="0"/>
              <a:t>W</a:t>
            </a:r>
            <a:r>
              <a:rPr lang="es-ES" sz="1000" cap="none" spc="14" dirty="0" smtClean="0"/>
              <a:t>ashing products with an anti</a:t>
            </a:r>
            <a:r>
              <a:rPr lang="en-US" sz="1000" cap="none" spc="14" dirty="0" smtClean="0"/>
              <a:t>-corrosion and disinfecting agent, washing with </a:t>
            </a:r>
            <a:r>
              <a:rPr lang="en-US" sz="1000" cap="none" spc="14" dirty="0" err="1" smtClean="0"/>
              <a:t>demineralized</a:t>
            </a:r>
            <a:r>
              <a:rPr lang="en-US" sz="1000" cap="none" spc="14" dirty="0" smtClean="0"/>
              <a:t> water</a:t>
            </a:r>
            <a:r>
              <a:rPr sz="1000" cap="none" spc="14" dirty="0" smtClean="0"/>
              <a:t>.</a:t>
            </a:r>
            <a:endParaRPr sz="1000" spc="14" dirty="0"/>
          </a:p>
          <a:p>
            <a:pPr defTabSz="355600">
              <a:lnSpc>
                <a:spcPct val="120000"/>
              </a:lnSpc>
              <a:spcBef>
                <a:spcPts val="0"/>
              </a:spcBef>
              <a:defRPr sz="1000">
                <a:solidFill>
                  <a:srgbClr val="000000"/>
                </a:solidFill>
                <a:latin typeface="Gotham Pro"/>
                <a:ea typeface="Gotham Pro"/>
                <a:cs typeface="Gotham Pro"/>
                <a:sym typeface="Gotham Pro"/>
              </a:defRPr>
            </a:pPr>
            <a:r>
              <a:rPr dirty="0"/>
              <a:t/>
            </a:r>
            <a:br>
              <a:rPr dirty="0"/>
            </a:br>
            <a:r>
              <a:rPr dirty="0"/>
              <a:t>— </a:t>
            </a:r>
            <a:r>
              <a:rPr lang="es-ES" dirty="0" smtClean="0"/>
              <a:t>Drying</a:t>
            </a:r>
            <a:r>
              <a:rPr dirty="0" smtClean="0"/>
              <a:t>.</a:t>
            </a:r>
            <a:endParaRPr dirty="0"/>
          </a:p>
          <a:p>
            <a:pPr defTabSz="355600">
              <a:lnSpc>
                <a:spcPct val="120000"/>
              </a:lnSpc>
              <a:spcBef>
                <a:spcPts val="0"/>
              </a:spcBef>
              <a:defRPr sz="1000">
                <a:solidFill>
                  <a:srgbClr val="000000"/>
                </a:solidFill>
                <a:latin typeface="Gotham Pro"/>
                <a:ea typeface="Gotham Pro"/>
                <a:cs typeface="Gotham Pro"/>
                <a:sym typeface="Gotham Pro"/>
              </a:defRPr>
            </a:pPr>
            <a:r>
              <a:rPr dirty="0"/>
              <a:t/>
            </a:r>
            <a:br>
              <a:rPr dirty="0"/>
            </a:br>
            <a:r>
              <a:rPr dirty="0"/>
              <a:t>— </a:t>
            </a:r>
            <a:r>
              <a:rPr lang="en-US" sz="1000" dirty="0" smtClean="0">
                <a:sym typeface="Gotham Pro"/>
              </a:rPr>
              <a:t>Powder coating (any color from the RAL catalog)</a:t>
            </a:r>
            <a:r>
              <a:rPr dirty="0" smtClean="0"/>
              <a:t>.</a:t>
            </a:r>
            <a:endParaRPr dirty="0"/>
          </a:p>
          <a:p>
            <a:pPr defTabSz="355600">
              <a:lnSpc>
                <a:spcPct val="120000"/>
              </a:lnSpc>
              <a:spcBef>
                <a:spcPts val="0"/>
              </a:spcBef>
              <a:defRPr sz="1000">
                <a:solidFill>
                  <a:srgbClr val="000000"/>
                </a:solidFill>
                <a:latin typeface="Gotham Pro"/>
                <a:ea typeface="Gotham Pro"/>
                <a:cs typeface="Gotham Pro"/>
                <a:sym typeface="Gotham Pro"/>
              </a:defRPr>
            </a:pPr>
            <a:r>
              <a:rPr dirty="0"/>
              <a:t/>
            </a:r>
            <a:br>
              <a:rPr dirty="0"/>
            </a:br>
            <a:r>
              <a:rPr dirty="0"/>
              <a:t>— </a:t>
            </a:r>
            <a:r>
              <a:rPr lang="es-ES" sz="1000" dirty="0" smtClean="0">
                <a:sym typeface="Gotham Pro"/>
              </a:rPr>
              <a:t>Oven polymerization </a:t>
            </a:r>
            <a:r>
              <a:rPr dirty="0" smtClean="0"/>
              <a:t>.</a:t>
            </a:r>
            <a:r>
              <a:rPr dirty="0"/>
              <a:t/>
            </a:r>
            <a:br>
              <a:rPr dirty="0"/>
            </a:br>
            <a:r>
              <a:rPr dirty="0"/>
              <a:t/>
            </a:r>
            <a:br>
              <a:rPr dirty="0"/>
            </a:br>
            <a:endParaRPr spc="12" dirty="0"/>
          </a:p>
          <a:p>
            <a:pPr defTabSz="355600">
              <a:lnSpc>
                <a:spcPct val="120000"/>
              </a:lnSpc>
              <a:spcBef>
                <a:spcPts val="0"/>
              </a:spcBef>
              <a:defRPr sz="1000" b="1" i="1">
                <a:solidFill>
                  <a:srgbClr val="F8AC00"/>
                </a:solidFill>
                <a:latin typeface="Gotham Pro"/>
                <a:ea typeface="Gotham Pro"/>
                <a:cs typeface="Gotham Pro"/>
                <a:sym typeface="Gotham Pro"/>
              </a:defRPr>
            </a:pPr>
            <a:r>
              <a:rPr lang="en-US" sz="1000" dirty="0" smtClean="0">
                <a:sym typeface="Gotham Pro"/>
              </a:rPr>
              <a:t>The result: a high-quality, even and durable coating of FEREKS luminaires. </a:t>
            </a:r>
            <a:endParaRPr dirty="0"/>
          </a:p>
        </p:txBody>
      </p:sp>
      <p:pic>
        <p:nvPicPr>
          <p:cNvPr id="9" name="Рисунок 8" descr="fereks_logo_en-flat-black.png"/>
          <p:cNvPicPr>
            <a:picLocks noChangeAspect="1"/>
          </p:cNvPicPr>
          <p:nvPr/>
        </p:nvPicPr>
        <p:blipFill>
          <a:blip r:embed="rId5" cstate="print"/>
          <a:stretch>
            <a:fillRect/>
          </a:stretch>
        </p:blipFill>
        <p:spPr>
          <a:xfrm>
            <a:off x="7812360" y="254794"/>
            <a:ext cx="1044000" cy="484830"/>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11</a:t>
            </a:r>
          </a:p>
        </p:txBody>
      </p:sp>
      <p:pic>
        <p:nvPicPr>
          <p:cNvPr id="244" name="image5.png" descr="image5.png"/>
          <p:cNvPicPr>
            <a:picLocks noChangeAspect="1"/>
          </p:cNvPicPr>
          <p:nvPr/>
        </p:nvPicPr>
        <p:blipFill>
          <a:blip r:embed="rId2" cstate="print">
            <a:extLst/>
          </a:blip>
          <a:stretch>
            <a:fillRect/>
          </a:stretch>
        </p:blipFill>
        <p:spPr>
          <a:xfrm>
            <a:off x="83" y="-9652"/>
            <a:ext cx="741182" cy="5137404"/>
          </a:xfrm>
          <a:prstGeom prst="rect">
            <a:avLst/>
          </a:prstGeom>
          <a:ln w="12700">
            <a:miter lim="400000"/>
          </a:ln>
        </p:spPr>
      </p:pic>
      <p:sp>
        <p:nvSpPr>
          <p:cNvPr id="246" name="IMPLEMENTED LIGHTING…"/>
          <p:cNvSpPr txBox="1"/>
          <p:nvPr/>
        </p:nvSpPr>
        <p:spPr>
          <a:xfrm>
            <a:off x="1126829" y="460560"/>
            <a:ext cx="6466483" cy="438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spcBef>
                <a:spcPts val="0"/>
              </a:spcBef>
              <a:defRPr sz="2500" spc="25">
                <a:solidFill>
                  <a:srgbClr val="000000"/>
                </a:solidFill>
                <a:latin typeface="Gotham Pro Black"/>
                <a:ea typeface="Gotham Pro Black"/>
                <a:cs typeface="Gotham Pro Black"/>
                <a:sym typeface="Gotham Pro Black"/>
              </a:defRPr>
            </a:lvl1pPr>
          </a:lstStyle>
          <a:p>
            <a:r>
              <a:rPr lang="es-ES" dirty="0" smtClean="0"/>
              <a:t>OWN LIGHTING LABORATORY </a:t>
            </a:r>
            <a:endParaRPr dirty="0"/>
          </a:p>
        </p:txBody>
      </p:sp>
      <p:pic>
        <p:nvPicPr>
          <p:cNvPr id="247" name="Picture 11" descr="Picture 11"/>
          <p:cNvPicPr>
            <a:picLocks noChangeAspect="1"/>
          </p:cNvPicPr>
          <p:nvPr/>
        </p:nvPicPr>
        <p:blipFill>
          <a:blip r:embed="rId3" cstate="print">
            <a:extLst/>
          </a:blip>
          <a:srcRect l="6542" t="625" r="12980" b="626"/>
          <a:stretch>
            <a:fillRect/>
          </a:stretch>
        </p:blipFill>
        <p:spPr>
          <a:xfrm>
            <a:off x="1179570" y="1215379"/>
            <a:ext cx="4075994" cy="3337660"/>
          </a:xfrm>
          <a:prstGeom prst="rect">
            <a:avLst/>
          </a:prstGeom>
          <a:ln w="12700">
            <a:miter lim="400000"/>
          </a:ln>
        </p:spPr>
      </p:pic>
      <p:sp>
        <p:nvSpPr>
          <p:cNvPr id="248" name="«Trading house «FEREKS» — is one of the largest manufacturers of LED luminaries in Russia.…"/>
          <p:cNvSpPr txBox="1"/>
          <p:nvPr/>
        </p:nvSpPr>
        <p:spPr>
          <a:xfrm>
            <a:off x="5501119" y="1687545"/>
            <a:ext cx="3198054" cy="22036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defTabSz="914400">
              <a:lnSpc>
                <a:spcPct val="110000"/>
              </a:lnSpc>
              <a:spcBef>
                <a:spcPts val="0"/>
              </a:spcBef>
              <a:defRPr sz="1100" cap="all" spc="0">
                <a:solidFill>
                  <a:srgbClr val="000000"/>
                </a:solidFill>
                <a:latin typeface="Gotham Pro"/>
                <a:ea typeface="Gotham Pro"/>
                <a:cs typeface="Gotham Pro"/>
                <a:sym typeface="Gotham Pro"/>
              </a:defRPr>
            </a:pPr>
            <a:r>
              <a:rPr lang="en-US" sz="1100" cap="all" dirty="0" smtClean="0">
                <a:sym typeface="Gotham Pro"/>
              </a:rPr>
              <a:t>a lighting laboratory, which includes a </a:t>
            </a:r>
            <a:r>
              <a:rPr lang="en-US" sz="1100" cap="all" dirty="0" err="1" smtClean="0">
                <a:sym typeface="Gotham Pro"/>
              </a:rPr>
              <a:t>goniophotometer</a:t>
            </a:r>
            <a:r>
              <a:rPr lang="en-US" sz="1100" cap="all" dirty="0" smtClean="0">
                <a:sym typeface="Gotham Pro"/>
              </a:rPr>
              <a:t>, has been organized For accurate measurement of the light distribution strength ON THE FERE</a:t>
            </a:r>
            <a:r>
              <a:rPr lang="es-ES" sz="1100" cap="all" dirty="0" smtClean="0">
                <a:sym typeface="Gotham Pro"/>
              </a:rPr>
              <a:t>KS</a:t>
            </a:r>
            <a:r>
              <a:rPr lang="en-US" sz="1100" cap="all" dirty="0" smtClean="0">
                <a:sym typeface="Gotham Pro"/>
              </a:rPr>
              <a:t> SITE IN STOLBISHCHE.</a:t>
            </a:r>
            <a:endParaRPr dirty="0"/>
          </a:p>
          <a:p>
            <a:pPr defTabSz="355600">
              <a:lnSpc>
                <a:spcPct val="110000"/>
              </a:lnSpc>
              <a:spcBef>
                <a:spcPts val="0"/>
              </a:spcBef>
              <a:defRPr sz="1200" spc="0">
                <a:solidFill>
                  <a:srgbClr val="000000"/>
                </a:solidFill>
                <a:latin typeface="Gotham Pro"/>
                <a:ea typeface="Gotham Pro"/>
                <a:cs typeface="Gotham Pro"/>
                <a:sym typeface="Gotham Pro"/>
              </a:defRPr>
            </a:pPr>
            <a:endParaRPr dirty="0"/>
          </a:p>
          <a:p>
            <a:pPr defTabSz="355600">
              <a:lnSpc>
                <a:spcPct val="110000"/>
              </a:lnSpc>
              <a:spcBef>
                <a:spcPts val="0"/>
              </a:spcBef>
              <a:defRPr sz="1000" spc="0">
                <a:solidFill>
                  <a:srgbClr val="000000"/>
                </a:solidFill>
                <a:latin typeface="Gotham Pro"/>
                <a:ea typeface="Gotham Pro"/>
                <a:cs typeface="Gotham Pro"/>
                <a:sym typeface="Gotham Pro"/>
              </a:defRPr>
            </a:pPr>
            <a:r>
              <a:rPr lang="en-US" sz="1000" dirty="0" smtClean="0">
                <a:sym typeface="Gotham Pro"/>
              </a:rPr>
              <a:t>We have a high-precision </a:t>
            </a:r>
            <a:r>
              <a:rPr lang="en-US" sz="1000" dirty="0" err="1" smtClean="0">
                <a:sym typeface="Gotham Pro"/>
              </a:rPr>
              <a:t>goniophotometric</a:t>
            </a:r>
            <a:r>
              <a:rPr lang="en-US" sz="1000" dirty="0" smtClean="0">
                <a:sym typeface="Gotham Pro"/>
              </a:rPr>
              <a:t> installation. The error in measuring the value of the luminous intensity does not exceed 3%. The installation can be used both for measuring large-sized lighting devices, and individual LEDs, researching the parameters of any optical elements, diffusers, group optics. </a:t>
            </a:r>
            <a:endParaRPr dirty="0"/>
          </a:p>
        </p:txBody>
      </p:sp>
      <p:pic>
        <p:nvPicPr>
          <p:cNvPr id="8" name="Рисунок 7" descr="fereks_logo_en-flat-black.png"/>
          <p:cNvPicPr>
            <a:picLocks noChangeAspect="1"/>
          </p:cNvPicPr>
          <p:nvPr/>
        </p:nvPicPr>
        <p:blipFill>
          <a:blip r:embed="rId4" cstate="print"/>
          <a:stretch>
            <a:fillRect/>
          </a:stretch>
        </p:blipFill>
        <p:spPr>
          <a:xfrm>
            <a:off x="7812360" y="254794"/>
            <a:ext cx="1044000" cy="484830"/>
          </a:xfrm>
          <a:prstGeom prst="rect">
            <a:avLst/>
          </a:prstGeom>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12</a:t>
            </a:r>
          </a:p>
        </p:txBody>
      </p:sp>
      <p:pic>
        <p:nvPicPr>
          <p:cNvPr id="251" name="image5.png" descr="image5.png"/>
          <p:cNvPicPr>
            <a:picLocks noChangeAspect="1"/>
          </p:cNvPicPr>
          <p:nvPr/>
        </p:nvPicPr>
        <p:blipFill>
          <a:blip r:embed="rId2" cstate="print">
            <a:extLst/>
          </a:blip>
          <a:stretch>
            <a:fillRect/>
          </a:stretch>
        </p:blipFill>
        <p:spPr>
          <a:xfrm>
            <a:off x="83" y="-9652"/>
            <a:ext cx="741182" cy="5137404"/>
          </a:xfrm>
          <a:prstGeom prst="rect">
            <a:avLst/>
          </a:prstGeom>
          <a:ln w="12700">
            <a:miter lim="400000"/>
          </a:ln>
        </p:spPr>
      </p:pic>
      <p:sp>
        <p:nvSpPr>
          <p:cNvPr id="253" name="IMPLEMENTED LIGHTING…"/>
          <p:cNvSpPr txBox="1"/>
          <p:nvPr/>
        </p:nvSpPr>
        <p:spPr>
          <a:xfrm>
            <a:off x="1126829" y="460560"/>
            <a:ext cx="6466483" cy="8232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a:spcBef>
                <a:spcPts val="0"/>
              </a:spcBef>
              <a:defRPr sz="2500" spc="25">
                <a:solidFill>
                  <a:srgbClr val="000000"/>
                </a:solidFill>
                <a:latin typeface="Gotham Pro Black"/>
                <a:ea typeface="Gotham Pro Black"/>
                <a:cs typeface="Gotham Pro Black"/>
                <a:sym typeface="Gotham Pro Black"/>
              </a:defRPr>
            </a:pPr>
            <a:r>
              <a:rPr lang="en-US" sz="2500" dirty="0" smtClean="0">
                <a:sym typeface="Gotham Pro Black"/>
              </a:rPr>
              <a:t>ULTRA RELIABLE MEAN WELL POWER SUPPLIES </a:t>
            </a:r>
            <a:endParaRPr dirty="0"/>
          </a:p>
        </p:txBody>
      </p:sp>
      <p:pic>
        <p:nvPicPr>
          <p:cNvPr id="254" name="Рисунок 2" descr="Рисунок 2"/>
          <p:cNvPicPr>
            <a:picLocks noChangeAspect="1"/>
          </p:cNvPicPr>
          <p:nvPr/>
        </p:nvPicPr>
        <p:blipFill>
          <a:blip r:embed="rId3" cstate="print">
            <a:extLst/>
          </a:blip>
          <a:srcRect l="17369" r="1155"/>
          <a:stretch>
            <a:fillRect/>
          </a:stretch>
        </p:blipFill>
        <p:spPr>
          <a:xfrm>
            <a:off x="1177798" y="1216601"/>
            <a:ext cx="4074320" cy="3333078"/>
          </a:xfrm>
          <a:prstGeom prst="rect">
            <a:avLst/>
          </a:prstGeom>
          <a:ln w="12700">
            <a:miter lim="400000"/>
          </a:ln>
        </p:spPr>
      </p:pic>
      <p:sp>
        <p:nvSpPr>
          <p:cNvPr id="255" name="«Trading house «FEREKS» — is one of the largest manufacturers of LED luminaries in Russia.…"/>
          <p:cNvSpPr txBox="1"/>
          <p:nvPr/>
        </p:nvSpPr>
        <p:spPr>
          <a:xfrm>
            <a:off x="5501119" y="1319466"/>
            <a:ext cx="3198054" cy="25252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defTabSz="914400">
              <a:lnSpc>
                <a:spcPct val="110000"/>
              </a:lnSpc>
              <a:spcBef>
                <a:spcPts val="0"/>
              </a:spcBef>
              <a:defRPr sz="1100" cap="all" spc="0">
                <a:solidFill>
                  <a:srgbClr val="000000"/>
                </a:solidFill>
                <a:latin typeface="Gotham Pro"/>
                <a:ea typeface="Gotham Pro"/>
                <a:cs typeface="Gotham Pro"/>
                <a:sym typeface="Gotham Pro"/>
              </a:defRPr>
            </a:pPr>
            <a:r>
              <a:rPr lang="en-US" sz="1100" cap="all" dirty="0" smtClean="0">
                <a:sym typeface="Gotham Pro"/>
              </a:rPr>
              <a:t>“FERE</a:t>
            </a:r>
            <a:r>
              <a:rPr lang="es-ES" sz="1100" cap="all" dirty="0" smtClean="0">
                <a:sym typeface="Gotham Pro"/>
              </a:rPr>
              <a:t>KS”</a:t>
            </a:r>
            <a:r>
              <a:rPr lang="en-US" sz="1100" cap="all" dirty="0" smtClean="0">
                <a:sym typeface="Gotham Pro"/>
              </a:rPr>
              <a:t> LUMINAIRES ARE COMPLETED WITH DRIVERS FROM THE LEADING WORLD MANUFACTURER - MEAN WELL </a:t>
            </a:r>
            <a:endParaRPr dirty="0"/>
          </a:p>
          <a:p>
            <a:pPr defTabSz="355600">
              <a:lnSpc>
                <a:spcPct val="110000"/>
              </a:lnSpc>
              <a:spcBef>
                <a:spcPts val="0"/>
              </a:spcBef>
              <a:defRPr sz="1200" spc="0">
                <a:solidFill>
                  <a:srgbClr val="000000"/>
                </a:solidFill>
                <a:latin typeface="Gotham Pro"/>
                <a:ea typeface="Gotham Pro"/>
                <a:cs typeface="Gotham Pro"/>
                <a:sym typeface="Gotham Pro"/>
              </a:defRPr>
            </a:pPr>
            <a:endParaRPr dirty="0"/>
          </a:p>
          <a:p>
            <a:pPr defTabSz="355600">
              <a:lnSpc>
                <a:spcPct val="110000"/>
              </a:lnSpc>
              <a:spcBef>
                <a:spcPts val="0"/>
              </a:spcBef>
              <a:defRPr sz="1000" spc="0">
                <a:solidFill>
                  <a:srgbClr val="000000"/>
                </a:solidFill>
                <a:latin typeface="Gotham Pro"/>
                <a:ea typeface="Gotham Pro"/>
                <a:cs typeface="Gotham Pro"/>
                <a:sym typeface="Gotham Pro"/>
              </a:defRPr>
            </a:pPr>
            <a:r>
              <a:rPr lang="es-ES" sz="1000" dirty="0" smtClean="0">
                <a:sym typeface="Gotham Pro"/>
              </a:rPr>
              <a:t>In appretiation of </a:t>
            </a:r>
            <a:r>
              <a:rPr lang="en-US" sz="1000" dirty="0" smtClean="0">
                <a:sym typeface="Gotham Pro"/>
              </a:rPr>
              <a:t>the long-term and fruitful cooperation, MEAN WELL has identified Trading House “FEREKS” LLC as its global partner in Russia in the “Powered by MEAN WELL” project. </a:t>
            </a:r>
            <a:endParaRPr dirty="0"/>
          </a:p>
          <a:p>
            <a:pPr defTabSz="914400">
              <a:lnSpc>
                <a:spcPct val="110000"/>
              </a:lnSpc>
              <a:spcBef>
                <a:spcPts val="0"/>
              </a:spcBef>
              <a:defRPr sz="1100" spc="0">
                <a:solidFill>
                  <a:srgbClr val="000000"/>
                </a:solidFill>
                <a:latin typeface="Calibri"/>
                <a:ea typeface="Calibri"/>
                <a:cs typeface="Calibri"/>
                <a:sym typeface="Calibri"/>
              </a:defRPr>
            </a:pPr>
            <a:endParaRPr dirty="0"/>
          </a:p>
          <a:p>
            <a:pPr defTabSz="914400">
              <a:lnSpc>
                <a:spcPct val="110000"/>
              </a:lnSpc>
              <a:spcBef>
                <a:spcPts val="0"/>
              </a:spcBef>
              <a:defRPr sz="1000" i="1" spc="0">
                <a:solidFill>
                  <a:srgbClr val="000000"/>
                </a:solidFill>
                <a:latin typeface="Gotham Pro Light"/>
                <a:ea typeface="Gotham Pro Light"/>
                <a:cs typeface="Gotham Pro Light"/>
                <a:sym typeface="Gotham Pro Light"/>
              </a:defRPr>
            </a:pPr>
            <a:r>
              <a:rPr dirty="0" smtClean="0"/>
              <a:t>«</a:t>
            </a:r>
            <a:r>
              <a:rPr lang="en-US" sz="1000" dirty="0" smtClean="0">
                <a:sym typeface="Gotham Pro Light"/>
              </a:rPr>
              <a:t>Partners who join the “Powered by MEAN WELL” project are eligible for a global warranty service and a draft pricing strategy. It </a:t>
            </a:r>
            <a:r>
              <a:rPr lang="es-ES" sz="1000" dirty="0" smtClean="0">
                <a:sym typeface="Gotham Pro Light"/>
              </a:rPr>
              <a:t>is written in </a:t>
            </a:r>
            <a:r>
              <a:rPr lang="en-US" sz="1000" dirty="0" smtClean="0">
                <a:sym typeface="Gotham Pro Light"/>
              </a:rPr>
              <a:t>the official MEAN WELL certificate for FEREKS, signed by MEAN WELL CEO and President  - Jerry Lin </a:t>
            </a:r>
            <a:endParaRPr dirty="0"/>
          </a:p>
        </p:txBody>
      </p:sp>
      <p:pic>
        <p:nvPicPr>
          <p:cNvPr id="8" name="Рисунок 7" descr="fereks_logo_en-flat-black.png"/>
          <p:cNvPicPr>
            <a:picLocks noChangeAspect="1"/>
          </p:cNvPicPr>
          <p:nvPr/>
        </p:nvPicPr>
        <p:blipFill>
          <a:blip r:embed="rId4" cstate="print"/>
          <a:stretch>
            <a:fillRect/>
          </a:stretch>
        </p:blipFill>
        <p:spPr>
          <a:xfrm>
            <a:off x="7812360" y="254794"/>
            <a:ext cx="1044000" cy="484830"/>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 name="image6.png" descr="image6.png"/>
          <p:cNvPicPr>
            <a:picLocks noChangeAspect="1"/>
          </p:cNvPicPr>
          <p:nvPr/>
        </p:nvPicPr>
        <p:blipFill>
          <a:blip r:embed="rId2" cstate="print">
            <a:extLst/>
          </a:blip>
          <a:stretch>
            <a:fillRect/>
          </a:stretch>
        </p:blipFill>
        <p:spPr>
          <a:xfrm rot="10800000" flipH="1">
            <a:off x="-3" y="2578"/>
            <a:ext cx="9144005" cy="5112845"/>
          </a:xfrm>
          <a:prstGeom prst="rect">
            <a:avLst/>
          </a:prstGeom>
          <a:ln w="12700">
            <a:miter lim="400000"/>
          </a:ln>
        </p:spPr>
      </p:pic>
      <p:sp>
        <p:nvSpPr>
          <p:cNvPr id="258"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13</a:t>
            </a:r>
          </a:p>
        </p:txBody>
      </p:sp>
      <p:pic>
        <p:nvPicPr>
          <p:cNvPr id="259" name="image5.png" descr="image5.png"/>
          <p:cNvPicPr>
            <a:picLocks noChangeAspect="1"/>
          </p:cNvPicPr>
          <p:nvPr/>
        </p:nvPicPr>
        <p:blipFill>
          <a:blip r:embed="rId3" cstate="print">
            <a:extLst/>
          </a:blip>
          <a:stretch>
            <a:fillRect/>
          </a:stretch>
        </p:blipFill>
        <p:spPr>
          <a:xfrm>
            <a:off x="83" y="-9652"/>
            <a:ext cx="741182" cy="5137404"/>
          </a:xfrm>
          <a:prstGeom prst="rect">
            <a:avLst/>
          </a:prstGeom>
          <a:ln w="12700">
            <a:miter lim="400000"/>
          </a:ln>
        </p:spPr>
      </p:pic>
      <p:sp>
        <p:nvSpPr>
          <p:cNvPr id="261" name="IMPLEMENTED LIGHTING…"/>
          <p:cNvSpPr txBox="1"/>
          <p:nvPr/>
        </p:nvSpPr>
        <p:spPr>
          <a:xfrm>
            <a:off x="1126829" y="460560"/>
            <a:ext cx="6466483" cy="438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a:spcBef>
                <a:spcPts val="0"/>
              </a:spcBef>
              <a:defRPr sz="2500" spc="25">
                <a:solidFill>
                  <a:srgbClr val="000000"/>
                </a:solidFill>
                <a:latin typeface="Gotham Pro Black"/>
                <a:ea typeface="Gotham Pro Black"/>
                <a:cs typeface="Gotham Pro Black"/>
                <a:sym typeface="Gotham Pro Black"/>
              </a:defRPr>
            </a:pPr>
            <a:r>
              <a:rPr lang="en-US" dirty="0" smtClean="0"/>
              <a:t>QUALITY IS HIGHER THAN PRICE</a:t>
            </a:r>
            <a:endParaRPr dirty="0"/>
          </a:p>
        </p:txBody>
      </p:sp>
      <p:pic>
        <p:nvPicPr>
          <p:cNvPr id="262" name="Picture 5" descr="Picture 5"/>
          <p:cNvPicPr>
            <a:picLocks noChangeAspect="1"/>
          </p:cNvPicPr>
          <p:nvPr/>
        </p:nvPicPr>
        <p:blipFill>
          <a:blip r:embed="rId4" cstate="print">
            <a:extLst/>
          </a:blip>
          <a:srcRect l="4459" t="394" r="14216"/>
          <a:stretch>
            <a:fillRect/>
          </a:stretch>
        </p:blipFill>
        <p:spPr>
          <a:xfrm>
            <a:off x="1177218" y="1218586"/>
            <a:ext cx="4076704" cy="3328991"/>
          </a:xfrm>
          <a:prstGeom prst="rect">
            <a:avLst/>
          </a:prstGeom>
          <a:ln w="12700">
            <a:miter lim="400000"/>
          </a:ln>
        </p:spPr>
      </p:pic>
      <p:sp>
        <p:nvSpPr>
          <p:cNvPr id="263" name="«Trading house «FEREKS» — is one of the largest manufacturers of LED luminaries in Russia.…"/>
          <p:cNvSpPr txBox="1"/>
          <p:nvPr/>
        </p:nvSpPr>
        <p:spPr>
          <a:xfrm>
            <a:off x="5534061" y="1705068"/>
            <a:ext cx="3301074" cy="22882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a:lnSpc>
                <a:spcPct val="120000"/>
              </a:lnSpc>
              <a:spcBef>
                <a:spcPts val="0"/>
              </a:spcBef>
              <a:defRPr sz="1100" b="1" i="1" spc="11">
                <a:solidFill>
                  <a:srgbClr val="EEA52D"/>
                </a:solidFill>
                <a:latin typeface="Gotham Pro"/>
                <a:ea typeface="Gotham Pro"/>
                <a:cs typeface="Gotham Pro"/>
                <a:sym typeface="Gotham Pro"/>
              </a:defRPr>
            </a:pPr>
            <a:r>
              <a:rPr dirty="0" smtClean="0"/>
              <a:t>«</a:t>
            </a:r>
            <a:r>
              <a:rPr lang="en-US" dirty="0" smtClean="0"/>
              <a:t>FEREKS</a:t>
            </a:r>
            <a:r>
              <a:rPr dirty="0" smtClean="0"/>
              <a:t>» </a:t>
            </a:r>
            <a:r>
              <a:rPr lang="en-US" dirty="0" smtClean="0"/>
              <a:t>products are being tested</a:t>
            </a:r>
            <a:endParaRPr dirty="0" smtClean="0"/>
          </a:p>
          <a:p>
            <a:pPr>
              <a:lnSpc>
                <a:spcPct val="120000"/>
              </a:lnSpc>
              <a:spcBef>
                <a:spcPts val="0"/>
              </a:spcBef>
              <a:defRPr sz="1000" spc="9">
                <a:solidFill>
                  <a:srgbClr val="000000"/>
                </a:solidFill>
                <a:latin typeface="Gotham Pro"/>
                <a:ea typeface="Gotham Pro"/>
                <a:cs typeface="Gotham Pro"/>
                <a:sym typeface="Gotham Pro"/>
              </a:defRPr>
            </a:pPr>
            <a:r>
              <a:rPr lang="en-US" sz="1000" dirty="0" smtClean="0">
                <a:sym typeface="Gotham Pro"/>
              </a:rPr>
              <a:t>both in our own and in independent laboratories: VNISI named after </a:t>
            </a:r>
            <a:r>
              <a:rPr lang="en-US" sz="1000" dirty="0" err="1" smtClean="0">
                <a:sym typeface="Gotham Pro"/>
              </a:rPr>
              <a:t>Vavilov</a:t>
            </a:r>
            <a:r>
              <a:rPr lang="en-US" sz="1000" dirty="0" smtClean="0">
                <a:sym typeface="Gotham Pro"/>
              </a:rPr>
              <a:t> or “</a:t>
            </a:r>
            <a:r>
              <a:rPr lang="en-US" sz="1000" dirty="0" err="1" smtClean="0">
                <a:sym typeface="Gotham Pro"/>
              </a:rPr>
              <a:t>Archilight</a:t>
            </a:r>
            <a:r>
              <a:rPr lang="en-US" sz="1000" dirty="0" smtClean="0">
                <a:sym typeface="Gotham Pro"/>
              </a:rPr>
              <a:t>” laboratory. </a:t>
            </a:r>
          </a:p>
          <a:p>
            <a:pPr>
              <a:lnSpc>
                <a:spcPct val="120000"/>
              </a:lnSpc>
              <a:spcBef>
                <a:spcPts val="0"/>
              </a:spcBef>
              <a:defRPr sz="1000" spc="9">
                <a:solidFill>
                  <a:srgbClr val="000000"/>
                </a:solidFill>
                <a:latin typeface="Gotham Pro"/>
                <a:ea typeface="Gotham Pro"/>
                <a:cs typeface="Gotham Pro"/>
                <a:sym typeface="Gotham Pro"/>
              </a:defRPr>
            </a:pPr>
            <a:endParaRPr dirty="0" smtClean="0"/>
          </a:p>
          <a:p>
            <a:pPr lvl="1">
              <a:lnSpc>
                <a:spcPct val="120000"/>
              </a:lnSpc>
              <a:spcBef>
                <a:spcPts val="0"/>
              </a:spcBef>
              <a:defRPr sz="1000" spc="9">
                <a:solidFill>
                  <a:srgbClr val="000000"/>
                </a:solidFill>
                <a:latin typeface="Gotham Pro"/>
                <a:ea typeface="Gotham Pro"/>
                <a:cs typeface="Gotham Pro"/>
                <a:sym typeface="Gotham Pro"/>
              </a:defRPr>
            </a:pPr>
            <a:r>
              <a:rPr lang="en-US" sz="1000" dirty="0" smtClean="0">
                <a:sym typeface="Gotham Pro"/>
              </a:rPr>
              <a:t>All FEREKS LED luminaires are tested at the factory</a:t>
            </a:r>
            <a:r>
              <a:rPr lang="ru-RU" sz="1000" dirty="0" smtClean="0">
                <a:sym typeface="Gotham Pro"/>
              </a:rPr>
              <a:t> </a:t>
            </a:r>
            <a:r>
              <a:rPr lang="en-US" sz="1000" dirty="0" smtClean="0">
                <a:sym typeface="Gotham Pro"/>
              </a:rPr>
              <a:t>before shipment. The run cycle is 3 hours of continuous operation of the product. </a:t>
            </a:r>
            <a:r>
              <a:rPr b="1" i="1" dirty="0"/>
              <a:t/>
            </a:r>
            <a:br>
              <a:rPr b="1" i="1" dirty="0"/>
            </a:br>
            <a:r>
              <a:rPr dirty="0"/>
              <a:t>⠀</a:t>
            </a:r>
            <a:br>
              <a:rPr dirty="0"/>
            </a:br>
            <a:r>
              <a:rPr lang="en-US" sz="1000" b="1" i="1" dirty="0" smtClean="0">
                <a:solidFill>
                  <a:srgbClr val="FFC000"/>
                </a:solidFill>
                <a:sym typeface="Gotham Pro"/>
              </a:rPr>
              <a:t>A special sticker is glued to each </a:t>
            </a:r>
            <a:r>
              <a:rPr lang="en-US" sz="1000" b="1" i="1" dirty="0" err="1" smtClean="0">
                <a:solidFill>
                  <a:srgbClr val="FFC000"/>
                </a:solidFill>
                <a:sym typeface="Gotham Pro"/>
              </a:rPr>
              <a:t>luminaire</a:t>
            </a:r>
            <a:r>
              <a:rPr lang="en-US" sz="1000" b="1" i="1" dirty="0" smtClean="0">
                <a:solidFill>
                  <a:srgbClr val="FFC000"/>
                </a:solidFill>
                <a:sym typeface="Gotham Pro"/>
              </a:rPr>
              <a:t>, in the product’s passport and on the packaging, for quality control and identification. </a:t>
            </a:r>
            <a:r>
              <a:rPr b="1" i="1" dirty="0">
                <a:solidFill>
                  <a:srgbClr val="EEA52D"/>
                </a:solidFill>
              </a:rPr>
              <a:t/>
            </a:r>
            <a:br>
              <a:rPr b="1" i="1" dirty="0">
                <a:solidFill>
                  <a:srgbClr val="EEA52D"/>
                </a:solidFill>
              </a:rPr>
            </a:br>
            <a:r>
              <a:rPr dirty="0"/>
              <a:t>⠀</a:t>
            </a:r>
          </a:p>
        </p:txBody>
      </p:sp>
      <p:pic>
        <p:nvPicPr>
          <p:cNvPr id="9" name="Рисунок 8" descr="fereks_logo_en-flat-black.png"/>
          <p:cNvPicPr>
            <a:picLocks noChangeAspect="1"/>
          </p:cNvPicPr>
          <p:nvPr/>
        </p:nvPicPr>
        <p:blipFill>
          <a:blip r:embed="rId5" cstate="print"/>
          <a:stretch>
            <a:fillRect/>
          </a:stretch>
        </p:blipFill>
        <p:spPr>
          <a:xfrm>
            <a:off x="7812360" y="254794"/>
            <a:ext cx="1044000" cy="484830"/>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14</a:t>
            </a:r>
          </a:p>
        </p:txBody>
      </p:sp>
      <p:pic>
        <p:nvPicPr>
          <p:cNvPr id="266" name="image5.png" descr="image5.png"/>
          <p:cNvPicPr>
            <a:picLocks noChangeAspect="1"/>
          </p:cNvPicPr>
          <p:nvPr/>
        </p:nvPicPr>
        <p:blipFill>
          <a:blip r:embed="rId2" cstate="print">
            <a:extLst/>
          </a:blip>
          <a:stretch>
            <a:fillRect/>
          </a:stretch>
        </p:blipFill>
        <p:spPr>
          <a:xfrm>
            <a:off x="83" y="-9652"/>
            <a:ext cx="741182" cy="5137404"/>
          </a:xfrm>
          <a:prstGeom prst="rect">
            <a:avLst/>
          </a:prstGeom>
          <a:ln w="12700">
            <a:miter lim="400000"/>
          </a:ln>
        </p:spPr>
      </p:pic>
      <p:sp>
        <p:nvSpPr>
          <p:cNvPr id="268" name="IMPLEMENTED LIGHTING…"/>
          <p:cNvSpPr txBox="1"/>
          <p:nvPr/>
        </p:nvSpPr>
        <p:spPr>
          <a:xfrm>
            <a:off x="1126829" y="460560"/>
            <a:ext cx="6466483" cy="438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a:spcBef>
                <a:spcPts val="0"/>
              </a:spcBef>
              <a:defRPr sz="2500" spc="25">
                <a:solidFill>
                  <a:srgbClr val="000000"/>
                </a:solidFill>
                <a:latin typeface="Gotham Pro Black"/>
                <a:ea typeface="Gotham Pro Black"/>
                <a:cs typeface="Gotham Pro Black"/>
                <a:sym typeface="Gotham Pro Black"/>
              </a:defRPr>
            </a:pPr>
            <a:r>
              <a:rPr lang="es-ES" sz="2500" dirty="0" smtClean="0">
                <a:sym typeface="Gotham Pro Black"/>
              </a:rPr>
              <a:t>FOCUS ON ENERGY EFFICIENCY </a:t>
            </a:r>
            <a:endParaRPr dirty="0"/>
          </a:p>
        </p:txBody>
      </p:sp>
      <p:sp>
        <p:nvSpPr>
          <p:cNvPr id="269" name="The scope of the company is design, development and production of high quality, energy, efficient, modern and affordable led luminaries.…"/>
          <p:cNvSpPr txBox="1"/>
          <p:nvPr/>
        </p:nvSpPr>
        <p:spPr>
          <a:xfrm>
            <a:off x="1174655" y="1269774"/>
            <a:ext cx="6794690" cy="2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200" spc="0">
                <a:solidFill>
                  <a:srgbClr val="000000"/>
                </a:solidFill>
                <a:latin typeface="Gotham Pro"/>
                <a:ea typeface="Gotham Pro"/>
                <a:cs typeface="Gotham Pro"/>
                <a:sym typeface="Gotham Pro"/>
              </a:defRPr>
            </a:lvl1pPr>
          </a:lstStyle>
          <a:p>
            <a:r>
              <a:rPr lang="en-US" dirty="0" smtClean="0"/>
              <a:t>Nowadays, energy conservation and transition to energy efficient lighting is a national challenge*. </a:t>
            </a:r>
            <a:endParaRPr dirty="0"/>
          </a:p>
        </p:txBody>
      </p:sp>
      <p:sp>
        <p:nvSpPr>
          <p:cNvPr id="270" name="The range includes over 100 modifications of LED’s luminaries of various applications…"/>
          <p:cNvSpPr txBox="1"/>
          <p:nvPr/>
        </p:nvSpPr>
        <p:spPr>
          <a:xfrm>
            <a:off x="5494601" y="1879742"/>
            <a:ext cx="3270758" cy="16604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nchor="ctr">
            <a:spAutoFit/>
          </a:bodyPr>
          <a:lstStyle/>
          <a:p>
            <a:pPr>
              <a:lnSpc>
                <a:spcPct val="120000"/>
              </a:lnSpc>
              <a:spcBef>
                <a:spcPts val="0"/>
              </a:spcBef>
              <a:defRPr sz="1600" spc="16">
                <a:solidFill>
                  <a:srgbClr val="EEA52D"/>
                </a:solidFill>
                <a:latin typeface="Gotham Pro Medium"/>
                <a:ea typeface="Gotham Pro Medium"/>
                <a:cs typeface="Gotham Pro Medium"/>
                <a:sym typeface="Gotham Pro Medium"/>
              </a:defRPr>
            </a:pPr>
            <a:r>
              <a:rPr dirty="0"/>
              <a:t>170 </a:t>
            </a:r>
            <a:r>
              <a:rPr lang="en-US" dirty="0" smtClean="0"/>
              <a:t>Lm</a:t>
            </a:r>
            <a:r>
              <a:rPr dirty="0" smtClean="0"/>
              <a:t>/</a:t>
            </a:r>
            <a:r>
              <a:rPr lang="en-US" dirty="0" smtClean="0"/>
              <a:t>W</a:t>
            </a:r>
            <a:endParaRPr dirty="0"/>
          </a:p>
          <a:p>
            <a:pPr>
              <a:lnSpc>
                <a:spcPct val="120000"/>
              </a:lnSpc>
              <a:spcBef>
                <a:spcPts val="0"/>
              </a:spcBef>
              <a:defRPr sz="1100" spc="11">
                <a:solidFill>
                  <a:srgbClr val="000000"/>
                </a:solidFill>
                <a:latin typeface="Gotham Pro"/>
                <a:ea typeface="Gotham Pro"/>
                <a:cs typeface="Gotham Pro"/>
                <a:sym typeface="Gotham Pro"/>
              </a:defRPr>
            </a:pPr>
            <a:r>
              <a:rPr lang="en-US" sz="1100" dirty="0" smtClean="0">
                <a:sym typeface="Gotham Pro"/>
              </a:rPr>
              <a:t>Luminous efficiency of new models of LED luminaires of the FLA series </a:t>
            </a:r>
          </a:p>
          <a:p>
            <a:pPr>
              <a:lnSpc>
                <a:spcPct val="120000"/>
              </a:lnSpc>
              <a:spcBef>
                <a:spcPts val="0"/>
              </a:spcBef>
              <a:defRPr sz="1100" spc="11">
                <a:solidFill>
                  <a:srgbClr val="000000"/>
                </a:solidFill>
                <a:latin typeface="Gotham Pro"/>
                <a:ea typeface="Gotham Pro"/>
                <a:cs typeface="Gotham Pro"/>
                <a:sym typeface="Gotham Pro"/>
              </a:defRPr>
            </a:pPr>
            <a:endParaRPr dirty="0"/>
          </a:p>
          <a:p>
            <a:pPr>
              <a:lnSpc>
                <a:spcPct val="120000"/>
              </a:lnSpc>
              <a:spcBef>
                <a:spcPts val="0"/>
              </a:spcBef>
              <a:defRPr sz="1600" spc="16">
                <a:solidFill>
                  <a:srgbClr val="EEA52D"/>
                </a:solidFill>
                <a:latin typeface="Gotham Pro Medium"/>
                <a:ea typeface="Gotham Pro Medium"/>
                <a:cs typeface="Gotham Pro Medium"/>
                <a:sym typeface="Gotham Pro Medium"/>
              </a:defRPr>
            </a:pPr>
            <a:r>
              <a:rPr dirty="0"/>
              <a:t>201 </a:t>
            </a:r>
            <a:r>
              <a:rPr lang="en-US" dirty="0" smtClean="0"/>
              <a:t>Lm</a:t>
            </a:r>
            <a:r>
              <a:rPr dirty="0" smtClean="0"/>
              <a:t>/</a:t>
            </a:r>
            <a:r>
              <a:rPr lang="en-US" dirty="0" smtClean="0"/>
              <a:t>W</a:t>
            </a:r>
            <a:r>
              <a:rPr dirty="0" smtClean="0"/>
              <a:t> </a:t>
            </a:r>
            <a:endParaRPr dirty="0"/>
          </a:p>
          <a:p>
            <a:pPr>
              <a:lnSpc>
                <a:spcPct val="120000"/>
              </a:lnSpc>
              <a:spcBef>
                <a:spcPts val="0"/>
              </a:spcBef>
              <a:defRPr sz="1100" spc="11">
                <a:solidFill>
                  <a:srgbClr val="000000"/>
                </a:solidFill>
                <a:latin typeface="Gotham Pro"/>
                <a:ea typeface="Gotham Pro"/>
                <a:cs typeface="Gotham Pro"/>
                <a:sym typeface="Gotham Pro"/>
              </a:defRPr>
            </a:pPr>
            <a:r>
              <a:rPr lang="en-US" sz="1100" dirty="0" smtClean="0">
                <a:sym typeface="Gotham Pro"/>
              </a:rPr>
              <a:t>The luminous efficiency of the new FHB series LED luminaires is the highest in the world </a:t>
            </a:r>
            <a:endParaRPr b="1" dirty="0"/>
          </a:p>
        </p:txBody>
      </p:sp>
      <p:sp>
        <p:nvSpPr>
          <p:cNvPr id="271" name="The scope of the company is design, development and production of high quality, energy, efficient, modern and affordable led luminaries.…"/>
          <p:cNvSpPr txBox="1"/>
          <p:nvPr/>
        </p:nvSpPr>
        <p:spPr>
          <a:xfrm>
            <a:off x="5494601" y="3589046"/>
            <a:ext cx="3283223" cy="9971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defTabSz="457200">
              <a:lnSpc>
                <a:spcPct val="120000"/>
              </a:lnSpc>
              <a:spcBef>
                <a:spcPts val="300"/>
              </a:spcBef>
              <a:defRPr sz="700" spc="0">
                <a:solidFill>
                  <a:srgbClr val="000000"/>
                </a:solidFill>
                <a:latin typeface="Gotham Pro"/>
                <a:ea typeface="Gotham Pro"/>
                <a:cs typeface="Gotham Pro"/>
                <a:sym typeface="Gotham Pro"/>
              </a:defRPr>
            </a:pPr>
            <a:r>
              <a:rPr dirty="0" smtClean="0"/>
              <a:t>*</a:t>
            </a:r>
            <a:r>
              <a:rPr lang="en-US" sz="700" dirty="0" smtClean="0">
                <a:sym typeface="Gotham Pro"/>
              </a:rPr>
              <a:t>Federal Law of 23.11.2009 N261-FZ.</a:t>
            </a:r>
          </a:p>
          <a:p>
            <a:pPr defTabSz="457200">
              <a:lnSpc>
                <a:spcPct val="120000"/>
              </a:lnSpc>
              <a:spcBef>
                <a:spcPts val="300"/>
              </a:spcBef>
              <a:defRPr sz="700" spc="0">
                <a:solidFill>
                  <a:srgbClr val="000000"/>
                </a:solidFill>
                <a:latin typeface="Gotham Pro"/>
                <a:ea typeface="Gotham Pro"/>
                <a:cs typeface="Gotham Pro"/>
                <a:sym typeface="Gotham Pro"/>
              </a:defRPr>
            </a:pPr>
            <a:r>
              <a:rPr lang="en-US" sz="700" dirty="0" smtClean="0">
                <a:sym typeface="Gotham Pro"/>
              </a:rPr>
              <a:t>The standards for the luminous efficacy indicator are listed in the Decree of the Government of the Russian Federation of 03.11.2018 N 1312 "On amendments to the requirements for lighting devices and electric lamps, used in alternating current circuits for lighting purposes“. Resolution of the Government of the Russian Federation No. 971: "By 2020, organizations must replace 75% of luminaires with LEDs." </a:t>
            </a:r>
            <a:endParaRPr dirty="0"/>
          </a:p>
        </p:txBody>
      </p:sp>
      <p:pic>
        <p:nvPicPr>
          <p:cNvPr id="272" name="Рисунок 7" descr="Рисунок 7"/>
          <p:cNvPicPr>
            <a:picLocks noChangeAspect="1"/>
          </p:cNvPicPr>
          <p:nvPr/>
        </p:nvPicPr>
        <p:blipFill>
          <a:blip r:embed="rId3" cstate="print">
            <a:extLst/>
          </a:blip>
          <a:srcRect l="3218" t="6124" r="7002" b="448"/>
          <a:stretch>
            <a:fillRect/>
          </a:stretch>
        </p:blipFill>
        <p:spPr>
          <a:xfrm>
            <a:off x="1180387" y="1898435"/>
            <a:ext cx="4072184" cy="2647078"/>
          </a:xfrm>
          <a:prstGeom prst="rect">
            <a:avLst/>
          </a:prstGeom>
          <a:ln w="12700">
            <a:miter lim="400000"/>
          </a:ln>
        </p:spPr>
      </p:pic>
      <p:pic>
        <p:nvPicPr>
          <p:cNvPr id="10" name="Рисунок 9" descr="fereks_logo_en-flat-black.png"/>
          <p:cNvPicPr>
            <a:picLocks noChangeAspect="1"/>
          </p:cNvPicPr>
          <p:nvPr/>
        </p:nvPicPr>
        <p:blipFill>
          <a:blip r:embed="rId4" cstate="print"/>
          <a:stretch>
            <a:fillRect/>
          </a:stretch>
        </p:blipFill>
        <p:spPr>
          <a:xfrm>
            <a:off x="7812360" y="254794"/>
            <a:ext cx="1044000" cy="484830"/>
          </a:xfrm>
          <a:prstGeom prst="rect">
            <a:avLst/>
          </a:prstGeom>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15</a:t>
            </a:r>
          </a:p>
        </p:txBody>
      </p:sp>
      <p:sp>
        <p:nvSpPr>
          <p:cNvPr id="275" name="IMPLEMENTED LIGHTING…"/>
          <p:cNvSpPr txBox="1"/>
          <p:nvPr/>
        </p:nvSpPr>
        <p:spPr>
          <a:xfrm>
            <a:off x="1126828" y="460560"/>
            <a:ext cx="5620344" cy="8232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a:spcBef>
                <a:spcPts val="0"/>
              </a:spcBef>
              <a:defRPr sz="2500" spc="25">
                <a:solidFill>
                  <a:srgbClr val="000000"/>
                </a:solidFill>
                <a:latin typeface="Gotham Pro Black"/>
                <a:ea typeface="Gotham Pro Black"/>
                <a:cs typeface="Gotham Pro Black"/>
                <a:sym typeface="Gotham Pro Black"/>
              </a:defRPr>
            </a:pPr>
            <a:r>
              <a:rPr lang="es-ES" sz="2500" dirty="0" smtClean="0">
                <a:sym typeface="Gotham Pro Black"/>
              </a:rPr>
              <a:t>ADVANTAGES OF CONSOLE LUMINAIRES </a:t>
            </a:r>
            <a:endParaRPr dirty="0"/>
          </a:p>
        </p:txBody>
      </p:sp>
      <p:pic>
        <p:nvPicPr>
          <p:cNvPr id="276" name="image5.png" descr="image5.png"/>
          <p:cNvPicPr>
            <a:picLocks noChangeAspect="1"/>
          </p:cNvPicPr>
          <p:nvPr/>
        </p:nvPicPr>
        <p:blipFill>
          <a:blip r:embed="rId2" cstate="print">
            <a:extLst/>
          </a:blip>
          <a:stretch>
            <a:fillRect/>
          </a:stretch>
        </p:blipFill>
        <p:spPr>
          <a:xfrm>
            <a:off x="83" y="-9652"/>
            <a:ext cx="741182" cy="5137404"/>
          </a:xfrm>
          <a:prstGeom prst="rect">
            <a:avLst/>
          </a:prstGeom>
          <a:ln w="12700">
            <a:miter lim="400000"/>
          </a:ln>
        </p:spPr>
      </p:pic>
      <p:sp>
        <p:nvSpPr>
          <p:cNvPr id="278" name="Поступление денежных средств"/>
          <p:cNvSpPr txBox="1"/>
          <p:nvPr/>
        </p:nvSpPr>
        <p:spPr>
          <a:xfrm>
            <a:off x="4590133" y="2239011"/>
            <a:ext cx="2694427" cy="4119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Work in a wide range of power supplies </a:t>
            </a:r>
          </a:p>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Power supplies with a wide range of power supply </a:t>
            </a:r>
          </a:p>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from 90-130AC, 100-300AC </a:t>
            </a:r>
            <a:endParaRPr dirty="0"/>
          </a:p>
        </p:txBody>
      </p:sp>
      <p:sp>
        <p:nvSpPr>
          <p:cNvPr id="279" name="Поступление денежных средств"/>
          <p:cNvSpPr txBox="1"/>
          <p:nvPr/>
        </p:nvSpPr>
        <p:spPr>
          <a:xfrm>
            <a:off x="2856140" y="3962632"/>
            <a:ext cx="2161717" cy="4119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Own production</a:t>
            </a:r>
            <a:endParaRPr lang="ru-RU" sz="900" dirty="0" smtClean="0">
              <a:sym typeface="Gotham Pro Medium"/>
            </a:endParaRPr>
          </a:p>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 From plugs to housing and optics; </a:t>
            </a:r>
            <a:endParaRPr lang="ru-RU" sz="900" dirty="0" smtClean="0">
              <a:sym typeface="Gotham Pro Medium"/>
            </a:endParaRPr>
          </a:p>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quality control at all stages of production</a:t>
            </a:r>
            <a:endParaRPr dirty="0"/>
          </a:p>
        </p:txBody>
      </p:sp>
      <p:sp>
        <p:nvSpPr>
          <p:cNvPr id="280" name="Поступление денежных средств"/>
          <p:cNvSpPr txBox="1"/>
          <p:nvPr/>
        </p:nvSpPr>
        <p:spPr>
          <a:xfrm>
            <a:off x="912468" y="2386838"/>
            <a:ext cx="2130299" cy="254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High energy efficiency</a:t>
            </a:r>
          </a:p>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 Average luminous efficacy 140 Lm / W </a:t>
            </a:r>
            <a:endParaRPr dirty="0"/>
          </a:p>
        </p:txBody>
      </p:sp>
      <p:sp>
        <p:nvSpPr>
          <p:cNvPr id="281" name="Поступление денежных средств"/>
          <p:cNvSpPr txBox="1"/>
          <p:nvPr/>
        </p:nvSpPr>
        <p:spPr>
          <a:xfrm>
            <a:off x="1214665" y="3962632"/>
            <a:ext cx="1525902" cy="4119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Ease of use </a:t>
            </a:r>
            <a:endParaRPr lang="ru-RU" sz="900" dirty="0" smtClean="0">
              <a:sym typeface="Gotham Pro Medium"/>
            </a:endParaRPr>
          </a:p>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Quick installation, </a:t>
            </a:r>
            <a:endParaRPr lang="ru-RU" sz="900" dirty="0" smtClean="0">
              <a:sym typeface="Gotham Pro Medium"/>
            </a:endParaRPr>
          </a:p>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the ability to replace drivers </a:t>
            </a:r>
            <a:endParaRPr dirty="0"/>
          </a:p>
        </p:txBody>
      </p:sp>
      <p:sp>
        <p:nvSpPr>
          <p:cNvPr id="282" name="Поступление денежных средств"/>
          <p:cNvSpPr txBox="1"/>
          <p:nvPr/>
        </p:nvSpPr>
        <p:spPr>
          <a:xfrm>
            <a:off x="3232028" y="2386838"/>
            <a:ext cx="1370347" cy="266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Smart lighting </a:t>
            </a:r>
          </a:p>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Dimming, remote control </a:t>
            </a:r>
            <a:endParaRPr dirty="0"/>
          </a:p>
        </p:txBody>
      </p:sp>
      <p:sp>
        <p:nvSpPr>
          <p:cNvPr id="283" name="Поступление денежных средств"/>
          <p:cNvSpPr txBox="1"/>
          <p:nvPr/>
        </p:nvSpPr>
        <p:spPr>
          <a:xfrm>
            <a:off x="7003472" y="3999210"/>
            <a:ext cx="1799823" cy="3995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Honest parameters </a:t>
            </a:r>
            <a:endParaRPr lang="ru-RU" sz="900" dirty="0" smtClean="0">
              <a:sym typeface="Gotham Pro Medium"/>
            </a:endParaRPr>
          </a:p>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Compliance of the declared </a:t>
            </a:r>
            <a:endParaRPr lang="ru-RU" sz="900" dirty="0" smtClean="0">
              <a:sym typeface="Gotham Pro Medium"/>
            </a:endParaRPr>
          </a:p>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characteristics with the real ones </a:t>
            </a:r>
            <a:endParaRPr dirty="0"/>
          </a:p>
        </p:txBody>
      </p:sp>
      <p:pic>
        <p:nvPicPr>
          <p:cNvPr id="284" name="Изображение" descr="Изображение"/>
          <p:cNvPicPr>
            <a:picLocks noChangeAspect="1"/>
          </p:cNvPicPr>
          <p:nvPr/>
        </p:nvPicPr>
        <p:blipFill>
          <a:blip r:embed="rId3" cstate="print">
            <a:extLst/>
          </a:blip>
          <a:stretch>
            <a:fillRect/>
          </a:stretch>
        </p:blipFill>
        <p:spPr>
          <a:xfrm>
            <a:off x="1555637" y="1396422"/>
            <a:ext cx="843965" cy="843962"/>
          </a:xfrm>
          <a:prstGeom prst="rect">
            <a:avLst/>
          </a:prstGeom>
          <a:ln w="12700">
            <a:miter lim="400000"/>
          </a:ln>
        </p:spPr>
      </p:pic>
      <p:pic>
        <p:nvPicPr>
          <p:cNvPr id="285" name="Изображение" descr="Изображение"/>
          <p:cNvPicPr>
            <a:picLocks noChangeAspect="1"/>
          </p:cNvPicPr>
          <p:nvPr/>
        </p:nvPicPr>
        <p:blipFill>
          <a:blip r:embed="rId4" cstate="print">
            <a:extLst/>
          </a:blip>
          <a:stretch>
            <a:fillRect/>
          </a:stretch>
        </p:blipFill>
        <p:spPr>
          <a:xfrm>
            <a:off x="1668801" y="3100590"/>
            <a:ext cx="617640" cy="613730"/>
          </a:xfrm>
          <a:prstGeom prst="rect">
            <a:avLst/>
          </a:prstGeom>
          <a:ln w="12700">
            <a:miter lim="400000"/>
          </a:ln>
        </p:spPr>
      </p:pic>
      <p:pic>
        <p:nvPicPr>
          <p:cNvPr id="286" name="Изображение" descr="Изображение"/>
          <p:cNvPicPr>
            <a:picLocks noChangeAspect="1"/>
          </p:cNvPicPr>
          <p:nvPr/>
        </p:nvPicPr>
        <p:blipFill>
          <a:blip r:embed="rId5" cstate="print">
            <a:extLst/>
          </a:blip>
          <a:stretch>
            <a:fillRect/>
          </a:stretch>
        </p:blipFill>
        <p:spPr>
          <a:xfrm>
            <a:off x="3544787" y="3066657"/>
            <a:ext cx="694031" cy="681598"/>
          </a:xfrm>
          <a:prstGeom prst="rect">
            <a:avLst/>
          </a:prstGeom>
          <a:ln w="12700">
            <a:miter lim="400000"/>
          </a:ln>
        </p:spPr>
      </p:pic>
      <p:pic>
        <p:nvPicPr>
          <p:cNvPr id="287" name="Изображение" descr="Изображение"/>
          <p:cNvPicPr>
            <a:picLocks noChangeAspect="1"/>
          </p:cNvPicPr>
          <p:nvPr/>
        </p:nvPicPr>
        <p:blipFill>
          <a:blip r:embed="rId6" cstate="print">
            <a:extLst/>
          </a:blip>
          <a:stretch>
            <a:fillRect/>
          </a:stretch>
        </p:blipFill>
        <p:spPr>
          <a:xfrm>
            <a:off x="7442813" y="3062471"/>
            <a:ext cx="694031" cy="689969"/>
          </a:xfrm>
          <a:prstGeom prst="rect">
            <a:avLst/>
          </a:prstGeom>
          <a:ln w="12700">
            <a:miter lim="400000"/>
          </a:ln>
        </p:spPr>
      </p:pic>
      <p:sp>
        <p:nvSpPr>
          <p:cNvPr id="288" name="Поступление денежных средств"/>
          <p:cNvSpPr txBox="1"/>
          <p:nvPr/>
        </p:nvSpPr>
        <p:spPr>
          <a:xfrm>
            <a:off x="7236296" y="2271018"/>
            <a:ext cx="1512168" cy="254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656" tIns="26656" rIns="26656" bIns="26656">
            <a:spAutoFit/>
          </a:bodyPr>
          <a:lstStyle/>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High color rendering index </a:t>
            </a:r>
            <a:endParaRPr lang="ru-RU" sz="900" dirty="0" smtClean="0">
              <a:sym typeface="Gotham Pro Medium"/>
            </a:endParaRPr>
          </a:p>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Ra not less than 80 </a:t>
            </a:r>
            <a:endParaRPr dirty="0"/>
          </a:p>
        </p:txBody>
      </p:sp>
      <p:pic>
        <p:nvPicPr>
          <p:cNvPr id="289" name="Изображение" descr="Изображение"/>
          <p:cNvPicPr>
            <a:picLocks noChangeAspect="1"/>
          </p:cNvPicPr>
          <p:nvPr/>
        </p:nvPicPr>
        <p:blipFill>
          <a:blip r:embed="rId7" cstate="print">
            <a:extLst/>
          </a:blip>
          <a:stretch>
            <a:fillRect/>
          </a:stretch>
        </p:blipFill>
        <p:spPr>
          <a:xfrm>
            <a:off x="3585902" y="1524838"/>
            <a:ext cx="611804" cy="613732"/>
          </a:xfrm>
          <a:prstGeom prst="rect">
            <a:avLst/>
          </a:prstGeom>
          <a:ln w="12700">
            <a:miter lim="400000"/>
          </a:ln>
        </p:spPr>
      </p:pic>
      <p:pic>
        <p:nvPicPr>
          <p:cNvPr id="290" name="Изображение" descr="Изображение"/>
          <p:cNvPicPr>
            <a:picLocks noChangeAspect="1"/>
          </p:cNvPicPr>
          <p:nvPr/>
        </p:nvPicPr>
        <p:blipFill>
          <a:blip r:embed="rId8" cstate="print">
            <a:extLst/>
          </a:blip>
          <a:stretch>
            <a:fillRect/>
          </a:stretch>
        </p:blipFill>
        <p:spPr>
          <a:xfrm>
            <a:off x="7492593" y="1527551"/>
            <a:ext cx="606352" cy="617641"/>
          </a:xfrm>
          <a:prstGeom prst="rect">
            <a:avLst/>
          </a:prstGeom>
          <a:ln w="12700">
            <a:miter lim="400000"/>
          </a:ln>
        </p:spPr>
      </p:pic>
      <p:pic>
        <p:nvPicPr>
          <p:cNvPr id="291" name="Изображение" descr="Изображение"/>
          <p:cNvPicPr>
            <a:picLocks noChangeAspect="1"/>
          </p:cNvPicPr>
          <p:nvPr/>
        </p:nvPicPr>
        <p:blipFill>
          <a:blip r:embed="rId9" cstate="print">
            <a:extLst/>
          </a:blip>
          <a:stretch>
            <a:fillRect/>
          </a:stretch>
        </p:blipFill>
        <p:spPr>
          <a:xfrm>
            <a:off x="5599426" y="1510554"/>
            <a:ext cx="675840" cy="642302"/>
          </a:xfrm>
          <a:prstGeom prst="rect">
            <a:avLst/>
          </a:prstGeom>
          <a:ln w="12700">
            <a:miter lim="400000"/>
          </a:ln>
        </p:spPr>
      </p:pic>
      <p:sp>
        <p:nvSpPr>
          <p:cNvPr id="292" name="Поступление денежных средств"/>
          <p:cNvSpPr txBox="1"/>
          <p:nvPr/>
        </p:nvSpPr>
        <p:spPr>
          <a:xfrm>
            <a:off x="4770142" y="3822932"/>
            <a:ext cx="2334410" cy="6899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656" tIns="26656" rIns="26656" bIns="26656">
            <a:spAutoFit/>
          </a:bodyPr>
          <a:lstStyle/>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Wide possibilities of operation </a:t>
            </a:r>
            <a:endParaRPr lang="ru-RU" sz="900" dirty="0" smtClean="0">
              <a:sym typeface="Gotham Pro Medium"/>
            </a:endParaRPr>
          </a:p>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Weather resistance, </a:t>
            </a:r>
            <a:endParaRPr lang="ru-RU" sz="900" dirty="0" smtClean="0">
              <a:sym typeface="Gotham Pro Medium"/>
            </a:endParaRPr>
          </a:p>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UV resistance, high hardness. </a:t>
            </a:r>
            <a:endParaRPr lang="ru-RU" sz="900" dirty="0" smtClean="0">
              <a:sym typeface="Gotham Pro Medium"/>
            </a:endParaRPr>
          </a:p>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Operating temperature: </a:t>
            </a:r>
            <a:endParaRPr lang="ru-RU" sz="900" dirty="0" smtClean="0">
              <a:sym typeface="Gotham Pro Medium"/>
            </a:endParaRPr>
          </a:p>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-40 ÷ + 50 ° С / -60 ÷ + 50 ° С. </a:t>
            </a:r>
            <a:endParaRPr dirty="0"/>
          </a:p>
        </p:txBody>
      </p:sp>
      <p:pic>
        <p:nvPicPr>
          <p:cNvPr id="293" name="Изображение" descr="Изображение"/>
          <p:cNvPicPr>
            <a:picLocks noChangeAspect="1"/>
          </p:cNvPicPr>
          <p:nvPr/>
        </p:nvPicPr>
        <p:blipFill>
          <a:blip r:embed="rId10" cstate="print">
            <a:extLst/>
          </a:blip>
          <a:stretch>
            <a:fillRect/>
          </a:stretch>
        </p:blipFill>
        <p:spPr>
          <a:xfrm>
            <a:off x="5566754" y="3051486"/>
            <a:ext cx="741187" cy="742328"/>
          </a:xfrm>
          <a:prstGeom prst="rect">
            <a:avLst/>
          </a:prstGeom>
          <a:ln w="12700">
            <a:miter lim="400000"/>
          </a:ln>
        </p:spPr>
      </p:pic>
      <p:pic>
        <p:nvPicPr>
          <p:cNvPr id="22" name="Рисунок 21" descr="fereks_logo_en-flat-black.png"/>
          <p:cNvPicPr>
            <a:picLocks noChangeAspect="1"/>
          </p:cNvPicPr>
          <p:nvPr/>
        </p:nvPicPr>
        <p:blipFill>
          <a:blip r:embed="rId11" cstate="print"/>
          <a:stretch>
            <a:fillRect/>
          </a:stretch>
        </p:blipFill>
        <p:spPr>
          <a:xfrm>
            <a:off x="7812360" y="254794"/>
            <a:ext cx="1044000" cy="484830"/>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 name="image7.png" descr="image7.png"/>
          <p:cNvPicPr>
            <a:picLocks noChangeAspect="1"/>
          </p:cNvPicPr>
          <p:nvPr/>
        </p:nvPicPr>
        <p:blipFill>
          <a:blip r:embed="rId2" cstate="print">
            <a:extLst/>
          </a:blip>
          <a:stretch>
            <a:fillRect/>
          </a:stretch>
        </p:blipFill>
        <p:spPr>
          <a:xfrm rot="10800000" flipH="1">
            <a:off x="-3" y="1104"/>
            <a:ext cx="9144005" cy="5115891"/>
          </a:xfrm>
          <a:prstGeom prst="rect">
            <a:avLst/>
          </a:prstGeom>
          <a:ln w="12700">
            <a:miter lim="400000"/>
          </a:ln>
        </p:spPr>
      </p:pic>
      <p:sp>
        <p:nvSpPr>
          <p:cNvPr id="296"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16</a:t>
            </a:r>
          </a:p>
        </p:txBody>
      </p:sp>
      <p:sp>
        <p:nvSpPr>
          <p:cNvPr id="297" name="Good light is available to everyone © «TH «Fereks» LLC"/>
          <p:cNvSpPr txBox="1"/>
          <p:nvPr/>
        </p:nvSpPr>
        <p:spPr>
          <a:xfrm>
            <a:off x="1140026" y="4663428"/>
            <a:ext cx="6982011" cy="271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nSpc>
                <a:spcPts val="500"/>
              </a:lnSpc>
              <a:defRPr sz="1000" spc="9">
                <a:latin typeface="Gotham Pro"/>
                <a:ea typeface="Gotham Pro"/>
                <a:cs typeface="Gotham Pro"/>
                <a:sym typeface="Gotham Pro"/>
              </a:defRPr>
            </a:pPr>
            <a:r>
              <a:rPr lang="en-US" sz="1000" dirty="0" smtClean="0">
                <a:sym typeface="Gotham Pro"/>
              </a:rPr>
              <a:t>LED luminaires "FEREKS" for illumination of streets, roads, </a:t>
            </a:r>
            <a:r>
              <a:rPr lang="es-ES" sz="1000" dirty="0" smtClean="0">
                <a:sym typeface="Gotham Pro"/>
              </a:rPr>
              <a:t>square</a:t>
            </a:r>
            <a:r>
              <a:rPr lang="en-US" sz="1000" dirty="0" smtClean="0">
                <a:sym typeface="Gotham Pro"/>
              </a:rPr>
              <a:t> lighting, illumination of adjoining territories and other </a:t>
            </a:r>
          </a:p>
          <a:p>
            <a:pPr>
              <a:lnSpc>
                <a:spcPts val="500"/>
              </a:lnSpc>
              <a:defRPr sz="1000" spc="9">
                <a:latin typeface="Gotham Pro"/>
                <a:ea typeface="Gotham Pro"/>
                <a:cs typeface="Gotham Pro"/>
                <a:sym typeface="Gotham Pro"/>
              </a:defRPr>
            </a:pPr>
            <a:r>
              <a:rPr lang="en-US" sz="1000" dirty="0" smtClean="0">
                <a:sym typeface="Gotham Pro"/>
              </a:rPr>
              <a:t>objects are presented in the following series: FLA, FLS, FSL, DKU </a:t>
            </a:r>
            <a:endParaRPr dirty="0"/>
          </a:p>
        </p:txBody>
      </p:sp>
      <p:pic>
        <p:nvPicPr>
          <p:cNvPr id="298" name="image5.png" descr="image5.png"/>
          <p:cNvPicPr>
            <a:picLocks noChangeAspect="1"/>
          </p:cNvPicPr>
          <p:nvPr/>
        </p:nvPicPr>
        <p:blipFill>
          <a:blip r:embed="rId3" cstate="print">
            <a:extLst/>
          </a:blip>
          <a:stretch>
            <a:fillRect/>
          </a:stretch>
        </p:blipFill>
        <p:spPr>
          <a:xfrm>
            <a:off x="83" y="-9652"/>
            <a:ext cx="741182" cy="5137404"/>
          </a:xfrm>
          <a:prstGeom prst="rect">
            <a:avLst/>
          </a:prstGeom>
          <a:ln w="12700">
            <a:miter lim="400000"/>
          </a:ln>
        </p:spPr>
      </p:pic>
      <p:sp>
        <p:nvSpPr>
          <p:cNvPr id="300" name="The scope of the company is design, development and production of high quality, energy, efficient, modern and affordable led luminaries.…"/>
          <p:cNvSpPr txBox="1"/>
          <p:nvPr/>
        </p:nvSpPr>
        <p:spPr>
          <a:xfrm>
            <a:off x="4303512" y="1566827"/>
            <a:ext cx="4408830" cy="27499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defTabSz="355600">
              <a:lnSpc>
                <a:spcPct val="120000"/>
              </a:lnSpc>
              <a:spcBef>
                <a:spcPts val="0"/>
              </a:spcBef>
              <a:defRPr sz="1100" i="1" spc="0">
                <a:solidFill>
                  <a:srgbClr val="EEA52D"/>
                </a:solidFill>
                <a:latin typeface="Gotham Pro Medium"/>
                <a:ea typeface="Gotham Pro Medium"/>
                <a:cs typeface="Gotham Pro Medium"/>
                <a:sym typeface="Gotham Pro Medium"/>
              </a:defRPr>
            </a:pPr>
            <a:r>
              <a:rPr lang="es-ES" dirty="0" smtClean="0"/>
              <a:t>High energy efficiency</a:t>
            </a:r>
            <a:endParaRPr dirty="0"/>
          </a:p>
          <a:p>
            <a:pPr defTabSz="355600">
              <a:lnSpc>
                <a:spcPct val="120000"/>
              </a:lnSpc>
              <a:spcBef>
                <a:spcPts val="0"/>
              </a:spcBef>
              <a:defRPr sz="1000" spc="0">
                <a:solidFill>
                  <a:srgbClr val="000000"/>
                </a:solidFill>
                <a:latin typeface="Gotham Pro"/>
                <a:ea typeface="Gotham Pro"/>
                <a:cs typeface="Gotham Pro"/>
                <a:sym typeface="Gotham Pro"/>
              </a:defRPr>
            </a:pPr>
            <a:r>
              <a:rPr lang="en-US" sz="1000" dirty="0" smtClean="0">
                <a:sym typeface="Gotham Pro"/>
              </a:rPr>
              <a:t>The luminous efficacy index on average for the series exceeds 140 lumens per watt </a:t>
            </a:r>
            <a:endParaRPr lang="ru-RU" sz="1000" dirty="0" smtClean="0">
              <a:sym typeface="Gotham Pro"/>
            </a:endParaRPr>
          </a:p>
          <a:p>
            <a:pPr defTabSz="355600">
              <a:lnSpc>
                <a:spcPct val="120000"/>
              </a:lnSpc>
              <a:spcBef>
                <a:spcPts val="0"/>
              </a:spcBef>
              <a:defRPr sz="1000" spc="0">
                <a:solidFill>
                  <a:srgbClr val="000000"/>
                </a:solidFill>
                <a:latin typeface="Gotham Pro"/>
                <a:ea typeface="Gotham Pro"/>
                <a:cs typeface="Gotham Pro"/>
                <a:sym typeface="Gotham Pro"/>
              </a:defRPr>
            </a:pPr>
            <a:endParaRPr dirty="0"/>
          </a:p>
          <a:p>
            <a:pPr defTabSz="355600">
              <a:lnSpc>
                <a:spcPct val="120000"/>
              </a:lnSpc>
              <a:spcBef>
                <a:spcPts val="0"/>
              </a:spcBef>
              <a:defRPr sz="1100" i="1" spc="0">
                <a:solidFill>
                  <a:srgbClr val="EEA52D"/>
                </a:solidFill>
                <a:latin typeface="Gotham Pro Medium"/>
                <a:ea typeface="Gotham Pro Medium"/>
                <a:cs typeface="Gotham Pro Medium"/>
                <a:sym typeface="Gotham Pro Medium"/>
              </a:defRPr>
            </a:pPr>
            <a:r>
              <a:rPr lang="es-ES" dirty="0" smtClean="0"/>
              <a:t>New level of illumination</a:t>
            </a:r>
            <a:endParaRPr dirty="0"/>
          </a:p>
          <a:p>
            <a:pPr defTabSz="355600">
              <a:lnSpc>
                <a:spcPct val="120000"/>
              </a:lnSpc>
              <a:spcBef>
                <a:spcPts val="0"/>
              </a:spcBef>
              <a:defRPr sz="1000" spc="0">
                <a:solidFill>
                  <a:srgbClr val="000000"/>
                </a:solidFill>
                <a:latin typeface="Gotham Pro"/>
                <a:ea typeface="Gotham Pro"/>
                <a:cs typeface="Gotham Pro"/>
                <a:sym typeface="Gotham Pro"/>
              </a:defRPr>
            </a:pPr>
            <a:r>
              <a:rPr lang="en-US" sz="1000" dirty="0" smtClean="0">
                <a:sym typeface="Gotham Pro"/>
              </a:rPr>
              <a:t>Special optics create uniform illumination of the roadway without dark spots</a:t>
            </a:r>
          </a:p>
          <a:p>
            <a:pPr defTabSz="355600">
              <a:lnSpc>
                <a:spcPct val="120000"/>
              </a:lnSpc>
              <a:spcBef>
                <a:spcPts val="0"/>
              </a:spcBef>
              <a:defRPr sz="1000" spc="0">
                <a:solidFill>
                  <a:srgbClr val="000000"/>
                </a:solidFill>
                <a:latin typeface="Gotham Pro"/>
                <a:ea typeface="Gotham Pro"/>
                <a:cs typeface="Gotham Pro"/>
                <a:sym typeface="Gotham Pro"/>
              </a:defRPr>
            </a:pPr>
            <a:endParaRPr dirty="0"/>
          </a:p>
          <a:p>
            <a:pPr defTabSz="355600">
              <a:lnSpc>
                <a:spcPct val="120000"/>
              </a:lnSpc>
              <a:spcBef>
                <a:spcPts val="0"/>
              </a:spcBef>
              <a:defRPr sz="1100" i="1" spc="0">
                <a:solidFill>
                  <a:srgbClr val="EEA52D"/>
                </a:solidFill>
                <a:latin typeface="Gotham Pro Medium"/>
                <a:ea typeface="Gotham Pro Medium"/>
                <a:cs typeface="Gotham Pro Medium"/>
                <a:sym typeface="Gotham Pro Medium"/>
              </a:defRPr>
            </a:pPr>
            <a:r>
              <a:rPr lang="es-ES" dirty="0" smtClean="0"/>
              <a:t>Possibilty of driver change</a:t>
            </a:r>
            <a:endParaRPr dirty="0"/>
          </a:p>
          <a:p>
            <a:pPr defTabSz="355600">
              <a:lnSpc>
                <a:spcPct val="120000"/>
              </a:lnSpc>
              <a:spcBef>
                <a:spcPts val="0"/>
              </a:spcBef>
              <a:defRPr sz="1000" spc="0">
                <a:solidFill>
                  <a:srgbClr val="000000"/>
                </a:solidFill>
                <a:latin typeface="Gotham Pro"/>
                <a:ea typeface="Gotham Pro"/>
                <a:cs typeface="Gotham Pro"/>
                <a:sym typeface="Gotham Pro"/>
              </a:defRPr>
            </a:pPr>
            <a:r>
              <a:rPr lang="en-US" sz="1000" dirty="0" smtClean="0">
                <a:sym typeface="Gotham Pro"/>
              </a:rPr>
              <a:t>Access to the driver allows to replace it without disconnecting the </a:t>
            </a:r>
            <a:r>
              <a:rPr lang="en-US" sz="1000" dirty="0" err="1" smtClean="0">
                <a:sym typeface="Gotham Pro"/>
              </a:rPr>
              <a:t>luminaire</a:t>
            </a:r>
            <a:r>
              <a:rPr lang="en-US" sz="1000" dirty="0" smtClean="0">
                <a:sym typeface="Gotham Pro"/>
              </a:rPr>
              <a:t> from the power supply</a:t>
            </a:r>
          </a:p>
          <a:p>
            <a:pPr defTabSz="355600">
              <a:lnSpc>
                <a:spcPct val="120000"/>
              </a:lnSpc>
              <a:spcBef>
                <a:spcPts val="0"/>
              </a:spcBef>
              <a:defRPr sz="1000" spc="0">
                <a:solidFill>
                  <a:srgbClr val="000000"/>
                </a:solidFill>
                <a:latin typeface="Gotham Pro"/>
                <a:ea typeface="Gotham Pro"/>
                <a:cs typeface="Gotham Pro"/>
                <a:sym typeface="Gotham Pro"/>
              </a:defRPr>
            </a:pPr>
            <a:endParaRPr dirty="0"/>
          </a:p>
          <a:p>
            <a:pPr defTabSz="355600">
              <a:lnSpc>
                <a:spcPct val="120000"/>
              </a:lnSpc>
              <a:spcBef>
                <a:spcPts val="0"/>
              </a:spcBef>
              <a:defRPr sz="1100" i="1" spc="0">
                <a:solidFill>
                  <a:srgbClr val="EEA52D"/>
                </a:solidFill>
                <a:latin typeface="Gotham Pro Medium"/>
                <a:ea typeface="Gotham Pro Medium"/>
                <a:cs typeface="Gotham Pro Medium"/>
                <a:sym typeface="Gotham Pro Medium"/>
              </a:defRPr>
            </a:pPr>
            <a:r>
              <a:rPr lang="es-ES" sz="1100" dirty="0" smtClean="0">
                <a:sym typeface="Gotham Pro Medium"/>
              </a:rPr>
              <a:t>Dimming and remote control </a:t>
            </a:r>
          </a:p>
          <a:p>
            <a:pPr defTabSz="355600">
              <a:lnSpc>
                <a:spcPct val="120000"/>
              </a:lnSpc>
              <a:spcBef>
                <a:spcPts val="0"/>
              </a:spcBef>
              <a:defRPr sz="1100" i="1" spc="0">
                <a:solidFill>
                  <a:srgbClr val="EEA52D"/>
                </a:solidFill>
                <a:latin typeface="Gotham Pro Medium"/>
                <a:ea typeface="Gotham Pro Medium"/>
                <a:cs typeface="Gotham Pro Medium"/>
                <a:sym typeface="Gotham Pro Medium"/>
              </a:defRPr>
            </a:pPr>
            <a:r>
              <a:rPr lang="en-US" sz="1000" dirty="0" smtClean="0">
                <a:solidFill>
                  <a:schemeClr val="tx1">
                    <a:lumMod val="50000"/>
                  </a:schemeClr>
                </a:solidFill>
                <a:latin typeface="Gotham Pro"/>
                <a:sym typeface="Gotham Pro Medium"/>
              </a:rPr>
              <a:t>For most </a:t>
            </a:r>
            <a:r>
              <a:rPr lang="es-ES" sz="1000" dirty="0" smtClean="0">
                <a:solidFill>
                  <a:schemeClr val="tx1">
                    <a:lumMod val="50000"/>
                  </a:schemeClr>
                </a:solidFill>
                <a:latin typeface="Gotham Pro"/>
                <a:sym typeface="Gotham Pro Medium"/>
              </a:rPr>
              <a:t>of the </a:t>
            </a:r>
            <a:r>
              <a:rPr lang="en-US" sz="1000" dirty="0" smtClean="0">
                <a:solidFill>
                  <a:schemeClr val="tx1">
                    <a:lumMod val="50000"/>
                  </a:schemeClr>
                </a:solidFill>
                <a:latin typeface="Gotham Pro"/>
                <a:sym typeface="Gotham Pro Medium"/>
              </a:rPr>
              <a:t>modifications, dimming of the </a:t>
            </a:r>
            <a:r>
              <a:rPr lang="en-US" sz="1000" dirty="0" err="1" smtClean="0">
                <a:solidFill>
                  <a:schemeClr val="tx1">
                    <a:lumMod val="50000"/>
                  </a:schemeClr>
                </a:solidFill>
                <a:latin typeface="Gotham Pro"/>
                <a:sym typeface="Gotham Pro Medium"/>
              </a:rPr>
              <a:t>luminaire</a:t>
            </a:r>
            <a:r>
              <a:rPr lang="en-US" sz="1000" dirty="0" smtClean="0">
                <a:solidFill>
                  <a:schemeClr val="tx1">
                    <a:lumMod val="50000"/>
                  </a:schemeClr>
                </a:solidFill>
                <a:latin typeface="Gotham Pro"/>
                <a:sym typeface="Gotham Pro Medium"/>
              </a:rPr>
              <a:t> and compatibility with remote control systems are available</a:t>
            </a:r>
            <a:endParaRPr sz="1000" dirty="0">
              <a:solidFill>
                <a:schemeClr val="tx1">
                  <a:lumMod val="50000"/>
                </a:schemeClr>
              </a:solidFill>
              <a:latin typeface="Gotham Pro"/>
            </a:endParaRPr>
          </a:p>
        </p:txBody>
      </p:sp>
      <p:sp>
        <p:nvSpPr>
          <p:cNvPr id="301" name="The range includes over 100 modifications of LED’s luminaries of various applications…"/>
          <p:cNvSpPr txBox="1"/>
          <p:nvPr/>
        </p:nvSpPr>
        <p:spPr>
          <a:xfrm>
            <a:off x="2239166" y="1541639"/>
            <a:ext cx="945337" cy="423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nchor="ctr">
            <a:spAutoFit/>
          </a:bodyPr>
          <a:lstStyle/>
          <a:p>
            <a:pPr>
              <a:lnSpc>
                <a:spcPct val="120000"/>
              </a:lnSpc>
              <a:spcBef>
                <a:spcPts val="0"/>
              </a:spcBef>
              <a:defRPr sz="1100" spc="11">
                <a:solidFill>
                  <a:srgbClr val="000000"/>
                </a:solidFill>
                <a:latin typeface="Gotham Pro Medium"/>
                <a:ea typeface="Gotham Pro Medium"/>
                <a:cs typeface="Gotham Pro Medium"/>
                <a:sym typeface="Gotham Pro Medium"/>
              </a:defRPr>
            </a:pPr>
            <a:r>
              <a:rPr lang="es-ES" dirty="0" smtClean="0"/>
              <a:t>SERIE</a:t>
            </a:r>
            <a:r>
              <a:rPr dirty="0" smtClean="0"/>
              <a:t> </a:t>
            </a:r>
            <a:r>
              <a:rPr dirty="0"/>
              <a:t>FLA</a:t>
            </a:r>
            <a:endParaRPr dirty="0">
              <a:latin typeface="Gotham Pro"/>
              <a:ea typeface="Gotham Pro"/>
              <a:cs typeface="Gotham Pro"/>
              <a:sym typeface="Gotham Pro"/>
            </a:endParaRPr>
          </a:p>
          <a:p>
            <a:pPr>
              <a:lnSpc>
                <a:spcPct val="120000"/>
              </a:lnSpc>
              <a:spcBef>
                <a:spcPts val="0"/>
              </a:spcBef>
              <a:defRPr sz="900" i="1" spc="9">
                <a:solidFill>
                  <a:srgbClr val="EEA52D"/>
                </a:solidFill>
                <a:latin typeface="Gotham Pro Medium"/>
                <a:ea typeface="Gotham Pro Medium"/>
                <a:cs typeface="Gotham Pro Medium"/>
                <a:sym typeface="Gotham Pro Medium"/>
              </a:defRPr>
            </a:pPr>
            <a:r>
              <a:rPr dirty="0"/>
              <a:t>50-150 </a:t>
            </a:r>
            <a:r>
              <a:rPr lang="es-ES" dirty="0" smtClean="0"/>
              <a:t>W</a:t>
            </a:r>
            <a:endParaRPr dirty="0"/>
          </a:p>
        </p:txBody>
      </p:sp>
      <p:sp>
        <p:nvSpPr>
          <p:cNvPr id="302" name="The range includes over 100 modifications of LED’s luminaries of various applications…"/>
          <p:cNvSpPr txBox="1"/>
          <p:nvPr/>
        </p:nvSpPr>
        <p:spPr>
          <a:xfrm>
            <a:off x="2239166" y="2572783"/>
            <a:ext cx="1360832" cy="423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nchor="ctr">
            <a:spAutoFit/>
          </a:bodyPr>
          <a:lstStyle/>
          <a:p>
            <a:pPr>
              <a:lnSpc>
                <a:spcPct val="120000"/>
              </a:lnSpc>
              <a:spcBef>
                <a:spcPts val="0"/>
              </a:spcBef>
              <a:defRPr sz="1100" spc="11">
                <a:solidFill>
                  <a:srgbClr val="000000"/>
                </a:solidFill>
                <a:latin typeface="Gotham Pro Medium"/>
                <a:ea typeface="Gotham Pro Medium"/>
                <a:cs typeface="Gotham Pro Medium"/>
                <a:sym typeface="Gotham Pro Medium"/>
              </a:defRPr>
            </a:pPr>
            <a:r>
              <a:rPr lang="es-ES" dirty="0" smtClean="0"/>
              <a:t>SERIE</a:t>
            </a:r>
            <a:r>
              <a:rPr dirty="0" smtClean="0"/>
              <a:t> </a:t>
            </a:r>
            <a:r>
              <a:rPr dirty="0"/>
              <a:t>FLS</a:t>
            </a:r>
            <a:endParaRPr sz="1600" spc="16" dirty="0">
              <a:solidFill>
                <a:srgbClr val="EEA52D"/>
              </a:solidFill>
            </a:endParaRPr>
          </a:p>
          <a:p>
            <a:pPr>
              <a:lnSpc>
                <a:spcPct val="120000"/>
              </a:lnSpc>
              <a:spcBef>
                <a:spcPts val="0"/>
              </a:spcBef>
              <a:defRPr sz="900" i="1" spc="9">
                <a:solidFill>
                  <a:srgbClr val="EEA52D"/>
                </a:solidFill>
                <a:latin typeface="Gotham Pro Medium"/>
                <a:ea typeface="Gotham Pro Medium"/>
                <a:cs typeface="Gotham Pro Medium"/>
                <a:sym typeface="Gotham Pro Medium"/>
              </a:defRPr>
            </a:pPr>
            <a:r>
              <a:rPr dirty="0"/>
              <a:t>35 </a:t>
            </a:r>
            <a:r>
              <a:rPr lang="es-ES" dirty="0" smtClean="0"/>
              <a:t>W</a:t>
            </a:r>
            <a:endParaRPr dirty="0"/>
          </a:p>
        </p:txBody>
      </p:sp>
      <p:sp>
        <p:nvSpPr>
          <p:cNvPr id="303" name="The range includes over 100 modifications of LED’s luminaries of various applications…"/>
          <p:cNvSpPr txBox="1"/>
          <p:nvPr/>
        </p:nvSpPr>
        <p:spPr>
          <a:xfrm>
            <a:off x="2239166" y="3603930"/>
            <a:ext cx="945337" cy="423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nchor="ctr">
            <a:spAutoFit/>
          </a:bodyPr>
          <a:lstStyle/>
          <a:p>
            <a:pPr>
              <a:lnSpc>
                <a:spcPct val="120000"/>
              </a:lnSpc>
              <a:spcBef>
                <a:spcPts val="0"/>
              </a:spcBef>
              <a:defRPr sz="1100" spc="11">
                <a:solidFill>
                  <a:srgbClr val="000000"/>
                </a:solidFill>
                <a:latin typeface="Gotham Pro Medium"/>
                <a:ea typeface="Gotham Pro Medium"/>
                <a:cs typeface="Gotham Pro Medium"/>
                <a:sym typeface="Gotham Pro Medium"/>
              </a:defRPr>
            </a:pPr>
            <a:r>
              <a:rPr lang="es-ES" dirty="0" smtClean="0">
                <a:latin typeface="Gotham Pro Medium"/>
                <a:ea typeface="Gotham Pro"/>
                <a:cs typeface="Gotham Pro"/>
                <a:sym typeface="Gotham Pro Medium"/>
              </a:rPr>
              <a:t>SERIE DKU</a:t>
            </a:r>
            <a:endParaRPr dirty="0">
              <a:latin typeface="Gotham Pro"/>
              <a:ea typeface="Gotham Pro"/>
              <a:cs typeface="Gotham Pro"/>
              <a:sym typeface="Gotham Pro"/>
            </a:endParaRPr>
          </a:p>
          <a:p>
            <a:pPr>
              <a:lnSpc>
                <a:spcPct val="120000"/>
              </a:lnSpc>
              <a:spcBef>
                <a:spcPts val="0"/>
              </a:spcBef>
              <a:defRPr sz="900" i="1" spc="9">
                <a:solidFill>
                  <a:srgbClr val="EEA52D"/>
                </a:solidFill>
                <a:latin typeface="Gotham Pro Medium"/>
                <a:ea typeface="Gotham Pro Medium"/>
                <a:cs typeface="Gotham Pro Medium"/>
                <a:sym typeface="Gotham Pro Medium"/>
              </a:defRPr>
            </a:pPr>
            <a:r>
              <a:rPr dirty="0"/>
              <a:t>68-260 </a:t>
            </a:r>
            <a:r>
              <a:rPr lang="es-ES" dirty="0" smtClean="0"/>
              <a:t>W</a:t>
            </a:r>
            <a:endParaRPr dirty="0"/>
          </a:p>
        </p:txBody>
      </p:sp>
      <p:pic>
        <p:nvPicPr>
          <p:cNvPr id="304" name="Picture 2" descr="Picture 2"/>
          <p:cNvPicPr>
            <a:picLocks noChangeAspect="1"/>
          </p:cNvPicPr>
          <p:nvPr/>
        </p:nvPicPr>
        <p:blipFill>
          <a:blip r:embed="rId4" cstate="print">
            <a:extLst/>
          </a:blip>
          <a:stretch>
            <a:fillRect/>
          </a:stretch>
        </p:blipFill>
        <p:spPr>
          <a:xfrm>
            <a:off x="1156286" y="1182821"/>
            <a:ext cx="896421" cy="1015926"/>
          </a:xfrm>
          <a:prstGeom prst="rect">
            <a:avLst/>
          </a:prstGeom>
          <a:ln w="12700">
            <a:miter lim="400000"/>
          </a:ln>
        </p:spPr>
      </p:pic>
      <p:pic>
        <p:nvPicPr>
          <p:cNvPr id="305" name="Picture 4" descr="Picture 4"/>
          <p:cNvPicPr>
            <a:picLocks noChangeAspect="1"/>
          </p:cNvPicPr>
          <p:nvPr/>
        </p:nvPicPr>
        <p:blipFill>
          <a:blip r:embed="rId5" cstate="print">
            <a:extLst/>
          </a:blip>
          <a:stretch>
            <a:fillRect/>
          </a:stretch>
        </p:blipFill>
        <p:spPr>
          <a:xfrm>
            <a:off x="1181455" y="2211496"/>
            <a:ext cx="846079" cy="1041329"/>
          </a:xfrm>
          <a:prstGeom prst="rect">
            <a:avLst/>
          </a:prstGeom>
          <a:ln w="12700">
            <a:miter lim="400000"/>
          </a:ln>
        </p:spPr>
      </p:pic>
      <p:pic>
        <p:nvPicPr>
          <p:cNvPr id="306" name="Picture 5" descr="Picture 5"/>
          <p:cNvPicPr>
            <a:picLocks noChangeAspect="1"/>
          </p:cNvPicPr>
          <p:nvPr/>
        </p:nvPicPr>
        <p:blipFill>
          <a:blip r:embed="rId6" cstate="print">
            <a:extLst/>
          </a:blip>
          <a:stretch>
            <a:fillRect/>
          </a:stretch>
        </p:blipFill>
        <p:spPr>
          <a:xfrm>
            <a:off x="1207260" y="3436215"/>
            <a:ext cx="712680" cy="877151"/>
          </a:xfrm>
          <a:prstGeom prst="rect">
            <a:avLst/>
          </a:prstGeom>
          <a:ln w="12700">
            <a:miter lim="400000"/>
          </a:ln>
        </p:spPr>
      </p:pic>
      <p:sp>
        <p:nvSpPr>
          <p:cNvPr id="307" name="IMPLEMENTED LIGHTING…"/>
          <p:cNvSpPr txBox="1"/>
          <p:nvPr/>
        </p:nvSpPr>
        <p:spPr>
          <a:xfrm>
            <a:off x="1126828" y="460560"/>
            <a:ext cx="5620344" cy="438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spcBef>
                <a:spcPts val="0"/>
              </a:spcBef>
              <a:defRPr sz="2500" spc="25">
                <a:solidFill>
                  <a:srgbClr val="000000"/>
                </a:solidFill>
                <a:latin typeface="Gotham Pro Black"/>
                <a:ea typeface="Gotham Pro Black"/>
                <a:cs typeface="Gotham Pro Black"/>
                <a:sym typeface="Gotham Pro Black"/>
              </a:defRPr>
            </a:lvl1pPr>
          </a:lstStyle>
          <a:p>
            <a:r>
              <a:rPr lang="es-ES" dirty="0" smtClean="0"/>
              <a:t>STREET LIGHTING</a:t>
            </a:r>
            <a:endParaRPr dirty="0"/>
          </a:p>
        </p:txBody>
      </p:sp>
      <p:pic>
        <p:nvPicPr>
          <p:cNvPr id="15" name="Рисунок 14" descr="fereks_logo_en-flat-black.png"/>
          <p:cNvPicPr>
            <a:picLocks noChangeAspect="1"/>
          </p:cNvPicPr>
          <p:nvPr/>
        </p:nvPicPr>
        <p:blipFill>
          <a:blip r:embed="rId7" cstate="print"/>
          <a:stretch>
            <a:fillRect/>
          </a:stretch>
        </p:blipFill>
        <p:spPr>
          <a:xfrm>
            <a:off x="7812360" y="254794"/>
            <a:ext cx="1044000" cy="484830"/>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17</a:t>
            </a:r>
          </a:p>
        </p:txBody>
      </p:sp>
      <p:pic>
        <p:nvPicPr>
          <p:cNvPr id="310" name="image5.png" descr="image5.png"/>
          <p:cNvPicPr>
            <a:picLocks noChangeAspect="1"/>
          </p:cNvPicPr>
          <p:nvPr/>
        </p:nvPicPr>
        <p:blipFill>
          <a:blip r:embed="rId2" cstate="print">
            <a:extLst/>
          </a:blip>
          <a:stretch>
            <a:fillRect/>
          </a:stretch>
        </p:blipFill>
        <p:spPr>
          <a:xfrm>
            <a:off x="83" y="-9652"/>
            <a:ext cx="741182" cy="5137404"/>
          </a:xfrm>
          <a:prstGeom prst="rect">
            <a:avLst/>
          </a:prstGeom>
          <a:ln w="12700">
            <a:miter lim="400000"/>
          </a:ln>
        </p:spPr>
      </p:pic>
      <p:sp>
        <p:nvSpPr>
          <p:cNvPr id="312" name="IMPLEMENTED LIGHTING…"/>
          <p:cNvSpPr txBox="1"/>
          <p:nvPr/>
        </p:nvSpPr>
        <p:spPr>
          <a:xfrm>
            <a:off x="1126828" y="460560"/>
            <a:ext cx="5620344" cy="8232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a:spcBef>
                <a:spcPts val="0"/>
              </a:spcBef>
              <a:defRPr sz="2500" spc="25">
                <a:solidFill>
                  <a:srgbClr val="000000"/>
                </a:solidFill>
                <a:latin typeface="Gotham Pro Black"/>
                <a:ea typeface="Gotham Pro Black"/>
                <a:cs typeface="Gotham Pro Black"/>
                <a:sym typeface="Gotham Pro Black"/>
              </a:defRPr>
            </a:pPr>
            <a:r>
              <a:rPr lang="es-ES" sz="2500" dirty="0" smtClean="0">
                <a:sym typeface="Gotham Pro Black"/>
              </a:rPr>
              <a:t>CONSOLE LUMINAIRES SPECIALITIES </a:t>
            </a:r>
            <a:endParaRPr dirty="0"/>
          </a:p>
        </p:txBody>
      </p:sp>
      <p:sp>
        <p:nvSpPr>
          <p:cNvPr id="313" name="IMPLEMENTED LIGHTING…"/>
          <p:cNvSpPr txBox="1"/>
          <p:nvPr/>
        </p:nvSpPr>
        <p:spPr>
          <a:xfrm>
            <a:off x="1126831" y="1171758"/>
            <a:ext cx="2103069" cy="1950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spcBef>
                <a:spcPts val="0"/>
              </a:spcBef>
              <a:defRPr sz="1200" i="1" spc="12">
                <a:solidFill>
                  <a:srgbClr val="000000"/>
                </a:solidFill>
                <a:latin typeface="Gotham Pro"/>
                <a:ea typeface="Gotham Pro"/>
                <a:cs typeface="Gotham Pro"/>
                <a:sym typeface="Gotham Pro"/>
              </a:defRPr>
            </a:lvl1pPr>
          </a:lstStyle>
          <a:p>
            <a:r>
              <a:t>FLA 13A-80-850-WL</a:t>
            </a:r>
          </a:p>
        </p:txBody>
      </p:sp>
      <p:pic>
        <p:nvPicPr>
          <p:cNvPr id="314" name="Изображение" descr="Изображение"/>
          <p:cNvPicPr>
            <a:picLocks noChangeAspect="1"/>
          </p:cNvPicPr>
          <p:nvPr/>
        </p:nvPicPr>
        <p:blipFill>
          <a:blip r:embed="rId3" cstate="print">
            <a:extLst/>
          </a:blip>
          <a:stretch>
            <a:fillRect/>
          </a:stretch>
        </p:blipFill>
        <p:spPr>
          <a:xfrm>
            <a:off x="-651170" y="993291"/>
            <a:ext cx="5620340" cy="4215251"/>
          </a:xfrm>
          <a:prstGeom prst="rect">
            <a:avLst/>
          </a:prstGeom>
          <a:ln w="12700">
            <a:miter lim="400000"/>
          </a:ln>
        </p:spPr>
      </p:pic>
      <p:pic>
        <p:nvPicPr>
          <p:cNvPr id="315" name="Изображение" descr="Изображение"/>
          <p:cNvPicPr>
            <a:picLocks noChangeAspect="1"/>
          </p:cNvPicPr>
          <p:nvPr/>
        </p:nvPicPr>
        <p:blipFill>
          <a:blip r:embed="rId4" cstate="print">
            <a:extLst/>
          </a:blip>
          <a:stretch>
            <a:fillRect/>
          </a:stretch>
        </p:blipFill>
        <p:spPr>
          <a:xfrm>
            <a:off x="4873619" y="40117"/>
            <a:ext cx="2051102" cy="2734798"/>
          </a:xfrm>
          <a:prstGeom prst="rect">
            <a:avLst/>
          </a:prstGeom>
          <a:ln w="12700">
            <a:miter lim="400000"/>
          </a:ln>
        </p:spPr>
      </p:pic>
      <p:pic>
        <p:nvPicPr>
          <p:cNvPr id="316" name="Изображение" descr="Изображение"/>
          <p:cNvPicPr>
            <a:picLocks noChangeAspect="1"/>
          </p:cNvPicPr>
          <p:nvPr/>
        </p:nvPicPr>
        <p:blipFill>
          <a:blip r:embed="rId5" cstate="print">
            <a:extLst/>
          </a:blip>
          <a:stretch>
            <a:fillRect/>
          </a:stretch>
        </p:blipFill>
        <p:spPr>
          <a:xfrm>
            <a:off x="3872750" y="1440386"/>
            <a:ext cx="934724" cy="1246295"/>
          </a:xfrm>
          <a:prstGeom prst="rect">
            <a:avLst/>
          </a:prstGeom>
          <a:ln w="12700">
            <a:miter lim="400000"/>
          </a:ln>
        </p:spPr>
      </p:pic>
      <p:pic>
        <p:nvPicPr>
          <p:cNvPr id="317" name="Изображение" descr="Изображение"/>
          <p:cNvPicPr>
            <a:picLocks noChangeAspect="1"/>
          </p:cNvPicPr>
          <p:nvPr/>
        </p:nvPicPr>
        <p:blipFill>
          <a:blip r:embed="rId6" cstate="print">
            <a:extLst/>
          </a:blip>
          <a:stretch>
            <a:fillRect/>
          </a:stretch>
        </p:blipFill>
        <p:spPr>
          <a:xfrm>
            <a:off x="7477699" y="3160503"/>
            <a:ext cx="833416" cy="1111220"/>
          </a:xfrm>
          <a:prstGeom prst="rect">
            <a:avLst/>
          </a:prstGeom>
          <a:ln w="12700">
            <a:miter lim="400000"/>
          </a:ln>
        </p:spPr>
      </p:pic>
      <p:pic>
        <p:nvPicPr>
          <p:cNvPr id="318" name="Изображение" descr="Изображение"/>
          <p:cNvPicPr>
            <a:picLocks noChangeAspect="1"/>
          </p:cNvPicPr>
          <p:nvPr/>
        </p:nvPicPr>
        <p:blipFill>
          <a:blip r:embed="rId7" cstate="print">
            <a:extLst/>
          </a:blip>
          <a:stretch>
            <a:fillRect/>
          </a:stretch>
        </p:blipFill>
        <p:spPr>
          <a:xfrm>
            <a:off x="5424992" y="3117094"/>
            <a:ext cx="1597393" cy="1198043"/>
          </a:xfrm>
          <a:prstGeom prst="rect">
            <a:avLst/>
          </a:prstGeom>
          <a:ln w="12700">
            <a:miter lim="400000"/>
          </a:ln>
        </p:spPr>
      </p:pic>
      <p:pic>
        <p:nvPicPr>
          <p:cNvPr id="319" name="Изображение" descr="Изображение"/>
          <p:cNvPicPr>
            <a:picLocks noChangeAspect="1"/>
          </p:cNvPicPr>
          <p:nvPr/>
        </p:nvPicPr>
        <p:blipFill>
          <a:blip r:embed="rId8" cstate="print">
            <a:extLst/>
          </a:blip>
          <a:stretch>
            <a:fillRect/>
          </a:stretch>
        </p:blipFill>
        <p:spPr>
          <a:xfrm>
            <a:off x="3785260" y="2714606"/>
            <a:ext cx="1109704" cy="1479601"/>
          </a:xfrm>
          <a:prstGeom prst="rect">
            <a:avLst/>
          </a:prstGeom>
          <a:ln w="12700">
            <a:miter lim="400000"/>
          </a:ln>
        </p:spPr>
      </p:pic>
      <p:sp>
        <p:nvSpPr>
          <p:cNvPr id="320" name="Поступление денежных средств"/>
          <p:cNvSpPr txBox="1"/>
          <p:nvPr/>
        </p:nvSpPr>
        <p:spPr>
          <a:xfrm>
            <a:off x="3353317" y="2463038"/>
            <a:ext cx="1973589" cy="392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Pressure equalization valve to prevent </a:t>
            </a:r>
          </a:p>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moisture from entering </a:t>
            </a:r>
          </a:p>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the </a:t>
            </a:r>
            <a:r>
              <a:rPr lang="en-US" sz="800" dirty="0" err="1" smtClean="0">
                <a:sym typeface="Gotham Pro"/>
              </a:rPr>
              <a:t>luminaire</a:t>
            </a:r>
            <a:r>
              <a:rPr lang="en-US" sz="800" dirty="0" smtClean="0">
                <a:sym typeface="Gotham Pro"/>
              </a:rPr>
              <a:t> and causing condensation </a:t>
            </a:r>
            <a:endParaRPr dirty="0"/>
          </a:p>
        </p:txBody>
      </p:sp>
      <p:sp>
        <p:nvSpPr>
          <p:cNvPr id="321" name="Поступление денежных средств"/>
          <p:cNvSpPr txBox="1"/>
          <p:nvPr/>
        </p:nvSpPr>
        <p:spPr>
          <a:xfrm>
            <a:off x="5409599" y="2463038"/>
            <a:ext cx="1628174" cy="3811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Captive fasteners on the housing </a:t>
            </a:r>
          </a:p>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will not be lost </a:t>
            </a:r>
          </a:p>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when the cover is removed </a:t>
            </a:r>
            <a:endParaRPr dirty="0"/>
          </a:p>
        </p:txBody>
      </p:sp>
      <p:sp>
        <p:nvSpPr>
          <p:cNvPr id="322" name="Поступление денежных средств"/>
          <p:cNvSpPr txBox="1"/>
          <p:nvPr/>
        </p:nvSpPr>
        <p:spPr>
          <a:xfrm>
            <a:off x="3307245" y="4160604"/>
            <a:ext cx="2065729" cy="2531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Possibility to adjust the angle of inclination </a:t>
            </a:r>
          </a:p>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of the </a:t>
            </a:r>
            <a:r>
              <a:rPr lang="en-US" sz="800" dirty="0" err="1" smtClean="0">
                <a:sym typeface="Gotham Pro"/>
              </a:rPr>
              <a:t>luminaire</a:t>
            </a:r>
            <a:r>
              <a:rPr lang="en-US" sz="800" dirty="0" smtClean="0">
                <a:sym typeface="Gotham Pro"/>
              </a:rPr>
              <a:t> within 30 degrees </a:t>
            </a:r>
            <a:endParaRPr dirty="0"/>
          </a:p>
        </p:txBody>
      </p:sp>
      <p:sp>
        <p:nvSpPr>
          <p:cNvPr id="323" name="Поступление денежных средств"/>
          <p:cNvSpPr txBox="1"/>
          <p:nvPr/>
        </p:nvSpPr>
        <p:spPr>
          <a:xfrm>
            <a:off x="5707016" y="4160604"/>
            <a:ext cx="958631" cy="242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Bubble level </a:t>
            </a:r>
            <a:endParaRPr lang="ru-RU" sz="800" dirty="0" smtClean="0">
              <a:sym typeface="Gotham Pro"/>
            </a:endParaRPr>
          </a:p>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for easy installation</a:t>
            </a:r>
            <a:endParaRPr dirty="0"/>
          </a:p>
        </p:txBody>
      </p:sp>
      <p:sp>
        <p:nvSpPr>
          <p:cNvPr id="324" name="Поступление денежных средств"/>
          <p:cNvSpPr txBox="1"/>
          <p:nvPr/>
        </p:nvSpPr>
        <p:spPr>
          <a:xfrm>
            <a:off x="7092852" y="4160604"/>
            <a:ext cx="1603103" cy="2531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Console mounting </a:t>
            </a:r>
            <a:endParaRPr lang="ru-RU" sz="800" dirty="0" smtClean="0">
              <a:sym typeface="Gotham Pro"/>
            </a:endParaRPr>
          </a:p>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on pipe ∅ 48 or 60 mm (adapter) </a:t>
            </a:r>
            <a:endParaRPr dirty="0"/>
          </a:p>
        </p:txBody>
      </p:sp>
      <p:pic>
        <p:nvPicPr>
          <p:cNvPr id="18" name="Рисунок 17" descr="fereks_logo_en-flat-black.png"/>
          <p:cNvPicPr>
            <a:picLocks noChangeAspect="1"/>
          </p:cNvPicPr>
          <p:nvPr/>
        </p:nvPicPr>
        <p:blipFill>
          <a:blip r:embed="rId9" cstate="print"/>
          <a:stretch>
            <a:fillRect/>
          </a:stretch>
        </p:blipFill>
        <p:spPr>
          <a:xfrm>
            <a:off x="7812360" y="254794"/>
            <a:ext cx="1044000" cy="484830"/>
          </a:xfrm>
          <a:prstGeom prst="rect">
            <a:avLst/>
          </a:prstGeom>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 name="Изображение" descr="Изображение"/>
          <p:cNvPicPr>
            <a:picLocks noChangeAspect="1"/>
          </p:cNvPicPr>
          <p:nvPr/>
        </p:nvPicPr>
        <p:blipFill>
          <a:blip r:embed="rId2" cstate="print">
            <a:extLst/>
          </a:blip>
          <a:stretch>
            <a:fillRect/>
          </a:stretch>
        </p:blipFill>
        <p:spPr>
          <a:xfrm rot="20700000">
            <a:off x="-264584" y="643466"/>
            <a:ext cx="5118102" cy="5118102"/>
          </a:xfrm>
          <a:prstGeom prst="rect">
            <a:avLst/>
          </a:prstGeom>
          <a:ln w="12700">
            <a:miter lim="400000"/>
          </a:ln>
        </p:spPr>
      </p:pic>
      <p:sp>
        <p:nvSpPr>
          <p:cNvPr id="326"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18</a:t>
            </a:r>
          </a:p>
        </p:txBody>
      </p:sp>
      <p:sp>
        <p:nvSpPr>
          <p:cNvPr id="327" name="IMPLEMENTED LIGHTING…"/>
          <p:cNvSpPr txBox="1"/>
          <p:nvPr/>
        </p:nvSpPr>
        <p:spPr>
          <a:xfrm>
            <a:off x="1126828" y="460560"/>
            <a:ext cx="5620344" cy="8232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a:spcBef>
                <a:spcPts val="0"/>
              </a:spcBef>
              <a:defRPr sz="2500" spc="25">
                <a:solidFill>
                  <a:srgbClr val="000000"/>
                </a:solidFill>
                <a:latin typeface="Gotham Pro Black"/>
                <a:ea typeface="Gotham Pro Black"/>
                <a:cs typeface="Gotham Pro Black"/>
                <a:sym typeface="Gotham Pro Black"/>
              </a:defRPr>
            </a:pPr>
            <a:r>
              <a:rPr lang="es-ES" sz="2500" dirty="0" smtClean="0">
                <a:sym typeface="Gotham Pro Black"/>
              </a:rPr>
              <a:t>CONSOLE LUMINAIRES SPECIALITIES </a:t>
            </a:r>
            <a:endParaRPr lang="es-ES" dirty="0"/>
          </a:p>
        </p:txBody>
      </p:sp>
      <p:pic>
        <p:nvPicPr>
          <p:cNvPr id="328" name="image5.png" descr="image5.png"/>
          <p:cNvPicPr>
            <a:picLocks noChangeAspect="1"/>
          </p:cNvPicPr>
          <p:nvPr/>
        </p:nvPicPr>
        <p:blipFill>
          <a:blip r:embed="rId3" cstate="print">
            <a:extLst/>
          </a:blip>
          <a:stretch>
            <a:fillRect/>
          </a:stretch>
        </p:blipFill>
        <p:spPr>
          <a:xfrm>
            <a:off x="83" y="-9652"/>
            <a:ext cx="741182" cy="5137404"/>
          </a:xfrm>
          <a:prstGeom prst="rect">
            <a:avLst/>
          </a:prstGeom>
          <a:ln w="12700">
            <a:miter lim="400000"/>
          </a:ln>
        </p:spPr>
      </p:pic>
      <p:sp>
        <p:nvSpPr>
          <p:cNvPr id="330" name="IMPLEMENTED LIGHTING…"/>
          <p:cNvSpPr txBox="1"/>
          <p:nvPr/>
        </p:nvSpPr>
        <p:spPr>
          <a:xfrm>
            <a:off x="1126831" y="1171758"/>
            <a:ext cx="2103069" cy="1950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spcBef>
                <a:spcPts val="0"/>
              </a:spcBef>
              <a:defRPr sz="1200" i="1" spc="12">
                <a:solidFill>
                  <a:srgbClr val="000000"/>
                </a:solidFill>
                <a:latin typeface="Gotham Pro"/>
                <a:ea typeface="Gotham Pro"/>
                <a:cs typeface="Gotham Pro"/>
                <a:sym typeface="Gotham Pro"/>
              </a:defRPr>
            </a:lvl1pPr>
          </a:lstStyle>
          <a:p>
            <a:r>
              <a:t>FLA 04A-220-740-WA</a:t>
            </a:r>
          </a:p>
        </p:txBody>
      </p:sp>
      <p:sp>
        <p:nvSpPr>
          <p:cNvPr id="331" name="Поступление денежных средств"/>
          <p:cNvSpPr txBox="1"/>
          <p:nvPr/>
        </p:nvSpPr>
        <p:spPr>
          <a:xfrm>
            <a:off x="3116553" y="2539238"/>
            <a:ext cx="1320205" cy="3811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The product was designed </a:t>
            </a:r>
          </a:p>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by Italian industrial</a:t>
            </a:r>
          </a:p>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 designers </a:t>
            </a:r>
            <a:endParaRPr dirty="0"/>
          </a:p>
        </p:txBody>
      </p:sp>
      <p:pic>
        <p:nvPicPr>
          <p:cNvPr id="333" name="111-03.png" descr="111-03.png"/>
          <p:cNvPicPr>
            <a:picLocks noChangeAspect="1"/>
          </p:cNvPicPr>
          <p:nvPr/>
        </p:nvPicPr>
        <p:blipFill>
          <a:blip r:embed="rId4" cstate="print">
            <a:extLst/>
          </a:blip>
          <a:stretch>
            <a:fillRect/>
          </a:stretch>
        </p:blipFill>
        <p:spPr>
          <a:xfrm>
            <a:off x="4860433" y="3186126"/>
            <a:ext cx="1205878" cy="1145204"/>
          </a:xfrm>
          <a:prstGeom prst="rect">
            <a:avLst/>
          </a:prstGeom>
          <a:ln w="12700">
            <a:miter lim="400000"/>
          </a:ln>
        </p:spPr>
      </p:pic>
      <p:pic>
        <p:nvPicPr>
          <p:cNvPr id="334" name="111-04.png" descr="111-04.png"/>
          <p:cNvPicPr>
            <a:picLocks noChangeAspect="1"/>
          </p:cNvPicPr>
          <p:nvPr/>
        </p:nvPicPr>
        <p:blipFill>
          <a:blip r:embed="rId5" cstate="print">
            <a:extLst/>
          </a:blip>
          <a:stretch>
            <a:fillRect/>
          </a:stretch>
        </p:blipFill>
        <p:spPr>
          <a:xfrm>
            <a:off x="3172385" y="1447110"/>
            <a:ext cx="1208545" cy="1145203"/>
          </a:xfrm>
          <a:prstGeom prst="rect">
            <a:avLst/>
          </a:prstGeom>
          <a:ln w="12700">
            <a:miter lim="400000"/>
          </a:ln>
        </p:spPr>
      </p:pic>
      <p:pic>
        <p:nvPicPr>
          <p:cNvPr id="335" name="111-05.png" descr="111-05.png"/>
          <p:cNvPicPr>
            <a:picLocks noChangeAspect="1"/>
          </p:cNvPicPr>
          <p:nvPr/>
        </p:nvPicPr>
        <p:blipFill>
          <a:blip r:embed="rId6" cstate="print">
            <a:extLst/>
          </a:blip>
          <a:stretch>
            <a:fillRect/>
          </a:stretch>
        </p:blipFill>
        <p:spPr>
          <a:xfrm>
            <a:off x="4579699" y="1436365"/>
            <a:ext cx="1208546" cy="1145204"/>
          </a:xfrm>
          <a:prstGeom prst="rect">
            <a:avLst/>
          </a:prstGeom>
          <a:ln w="12700">
            <a:miter lim="400000"/>
          </a:ln>
        </p:spPr>
      </p:pic>
      <p:pic>
        <p:nvPicPr>
          <p:cNvPr id="336" name="111-06.png" descr="111-06.png"/>
          <p:cNvPicPr>
            <a:picLocks noChangeAspect="1"/>
          </p:cNvPicPr>
          <p:nvPr/>
        </p:nvPicPr>
        <p:blipFill>
          <a:blip r:embed="rId7" cstate="print">
            <a:extLst/>
          </a:blip>
          <a:stretch>
            <a:fillRect/>
          </a:stretch>
        </p:blipFill>
        <p:spPr>
          <a:xfrm>
            <a:off x="6007887" y="1475526"/>
            <a:ext cx="1203349" cy="1145203"/>
          </a:xfrm>
          <a:prstGeom prst="rect">
            <a:avLst/>
          </a:prstGeom>
          <a:ln w="12700">
            <a:miter lim="400000"/>
          </a:ln>
        </p:spPr>
      </p:pic>
      <p:pic>
        <p:nvPicPr>
          <p:cNvPr id="337" name="111-07.png" descr="111-07.png"/>
          <p:cNvPicPr>
            <a:picLocks noChangeAspect="1"/>
          </p:cNvPicPr>
          <p:nvPr/>
        </p:nvPicPr>
        <p:blipFill>
          <a:blip r:embed="rId8" cstate="print">
            <a:extLst/>
          </a:blip>
          <a:stretch>
            <a:fillRect/>
          </a:stretch>
        </p:blipFill>
        <p:spPr>
          <a:xfrm>
            <a:off x="7424790" y="1447110"/>
            <a:ext cx="1205877" cy="1145203"/>
          </a:xfrm>
          <a:prstGeom prst="rect">
            <a:avLst/>
          </a:prstGeom>
          <a:ln w="12700">
            <a:miter lim="400000"/>
          </a:ln>
        </p:spPr>
      </p:pic>
      <p:pic>
        <p:nvPicPr>
          <p:cNvPr id="338" name="111-08.png" descr="111-08.png"/>
          <p:cNvPicPr>
            <a:picLocks noChangeAspect="1"/>
          </p:cNvPicPr>
          <p:nvPr/>
        </p:nvPicPr>
        <p:blipFill>
          <a:blip r:embed="rId9" cstate="print">
            <a:extLst/>
          </a:blip>
          <a:stretch>
            <a:fillRect/>
          </a:stretch>
        </p:blipFill>
        <p:spPr>
          <a:xfrm>
            <a:off x="3173719" y="3186126"/>
            <a:ext cx="1205877" cy="1145204"/>
          </a:xfrm>
          <a:prstGeom prst="rect">
            <a:avLst/>
          </a:prstGeom>
          <a:ln w="12700">
            <a:miter lim="400000"/>
          </a:ln>
        </p:spPr>
      </p:pic>
      <p:pic>
        <p:nvPicPr>
          <p:cNvPr id="339" name="Светодиодный светильник FLA 04A УТП-10.png" descr="Светодиодный светильник FLA 04A УТП-10.png"/>
          <p:cNvPicPr>
            <a:picLocks noChangeAspect="1"/>
          </p:cNvPicPr>
          <p:nvPr/>
        </p:nvPicPr>
        <p:blipFill>
          <a:blip r:embed="rId10" cstate="print">
            <a:extLst/>
          </a:blip>
          <a:stretch>
            <a:fillRect/>
          </a:stretch>
        </p:blipFill>
        <p:spPr>
          <a:xfrm>
            <a:off x="6413046" y="3190481"/>
            <a:ext cx="2020718" cy="1136492"/>
          </a:xfrm>
          <a:prstGeom prst="rect">
            <a:avLst/>
          </a:prstGeom>
          <a:ln w="12700">
            <a:miter lim="400000"/>
          </a:ln>
        </p:spPr>
      </p:pic>
      <p:sp>
        <p:nvSpPr>
          <p:cNvPr id="340" name="Поступление денежных средств"/>
          <p:cNvSpPr txBox="1"/>
          <p:nvPr/>
        </p:nvSpPr>
        <p:spPr>
          <a:xfrm>
            <a:off x="4277551" y="2539238"/>
            <a:ext cx="1812840" cy="3811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Access to the driver, ability </a:t>
            </a:r>
          </a:p>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to replace it without disconnecting</a:t>
            </a:r>
          </a:p>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 the </a:t>
            </a:r>
            <a:r>
              <a:rPr lang="en-US" sz="800" dirty="0" err="1" smtClean="0">
                <a:sym typeface="Gotham Pro"/>
              </a:rPr>
              <a:t>luminaire</a:t>
            </a:r>
            <a:r>
              <a:rPr lang="en-US" sz="800" dirty="0" smtClean="0">
                <a:sym typeface="Gotham Pro"/>
              </a:rPr>
              <a:t> from the power supply </a:t>
            </a:r>
            <a:endParaRPr dirty="0"/>
          </a:p>
        </p:txBody>
      </p:sp>
      <p:sp>
        <p:nvSpPr>
          <p:cNvPr id="341" name="Поступление денежных средств"/>
          <p:cNvSpPr txBox="1"/>
          <p:nvPr/>
        </p:nvSpPr>
        <p:spPr>
          <a:xfrm>
            <a:off x="5999951" y="2539238"/>
            <a:ext cx="1219215" cy="2531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High luminous efficiency </a:t>
            </a:r>
          </a:p>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150 Lm / W </a:t>
            </a:r>
            <a:endParaRPr dirty="0"/>
          </a:p>
        </p:txBody>
      </p:sp>
      <p:sp>
        <p:nvSpPr>
          <p:cNvPr id="342" name="Поступление денежных средств"/>
          <p:cNvSpPr txBox="1"/>
          <p:nvPr/>
        </p:nvSpPr>
        <p:spPr>
          <a:xfrm>
            <a:off x="6804248" y="2539238"/>
            <a:ext cx="2263925" cy="3811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spc="8">
                <a:solidFill>
                  <a:srgbClr val="000000"/>
                </a:solidFill>
                <a:latin typeface="Gotham Pro"/>
                <a:ea typeface="Gotham Pro"/>
                <a:cs typeface="Gotham Pro"/>
                <a:sym typeface="Gotham Pro"/>
              </a:defRPr>
            </a:pPr>
            <a:r>
              <a:rPr lang="es-ES" sz="800" dirty="0" smtClean="0">
                <a:sym typeface="Gotham Pro"/>
              </a:rPr>
              <a:t>S</a:t>
            </a:r>
            <a:r>
              <a:rPr lang="en-US" sz="800" dirty="0" err="1" smtClean="0">
                <a:sym typeface="Gotham Pro"/>
              </a:rPr>
              <a:t>ealed</a:t>
            </a:r>
            <a:r>
              <a:rPr lang="en-US" sz="800" dirty="0" smtClean="0">
                <a:sym typeface="Gotham Pro"/>
              </a:rPr>
              <a:t> lead-in with </a:t>
            </a:r>
          </a:p>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a pressure equalization valve</a:t>
            </a:r>
          </a:p>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 prevents moisture from entering the </a:t>
            </a:r>
            <a:r>
              <a:rPr lang="en-US" sz="800" dirty="0" err="1" smtClean="0">
                <a:sym typeface="Gotham Pro"/>
              </a:rPr>
              <a:t>luminaire</a:t>
            </a:r>
            <a:r>
              <a:rPr lang="en-US" sz="800" dirty="0" smtClean="0">
                <a:sym typeface="Gotham Pro"/>
              </a:rPr>
              <a:t> </a:t>
            </a:r>
            <a:endParaRPr dirty="0"/>
          </a:p>
        </p:txBody>
      </p:sp>
      <p:sp>
        <p:nvSpPr>
          <p:cNvPr id="343" name="Поступление денежных средств"/>
          <p:cNvSpPr txBox="1"/>
          <p:nvPr/>
        </p:nvSpPr>
        <p:spPr>
          <a:xfrm>
            <a:off x="3218794" y="4222550"/>
            <a:ext cx="1115726" cy="3811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Console mounting </a:t>
            </a:r>
          </a:p>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on pipe ∅ 48 or 60 mm</a:t>
            </a:r>
          </a:p>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 (2 swivel-brackets) </a:t>
            </a:r>
            <a:endParaRPr dirty="0"/>
          </a:p>
        </p:txBody>
      </p:sp>
      <p:sp>
        <p:nvSpPr>
          <p:cNvPr id="344" name="Поступление денежных средств"/>
          <p:cNvSpPr txBox="1"/>
          <p:nvPr/>
        </p:nvSpPr>
        <p:spPr>
          <a:xfrm>
            <a:off x="4515564" y="4222550"/>
            <a:ext cx="1895619" cy="242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spc="8">
                <a:solidFill>
                  <a:srgbClr val="000000"/>
                </a:solidFill>
                <a:latin typeface="Gotham Pro"/>
                <a:ea typeface="Gotham Pro"/>
                <a:cs typeface="Gotham Pro"/>
                <a:sym typeface="Gotham Pro"/>
              </a:defRPr>
            </a:pPr>
            <a:r>
              <a:rPr lang="es-ES" sz="800" dirty="0" smtClean="0">
                <a:sym typeface="Gotham Pro"/>
              </a:rPr>
              <a:t>Tear-drop</a:t>
            </a:r>
            <a:r>
              <a:rPr lang="en-US" sz="800" dirty="0" smtClean="0">
                <a:sym typeface="Gotham Pro"/>
              </a:rPr>
              <a:t> body reduces </a:t>
            </a:r>
          </a:p>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the likelihood of </a:t>
            </a:r>
            <a:r>
              <a:rPr lang="es-ES" sz="800" dirty="0" smtClean="0">
                <a:sym typeface="Gotham Pro"/>
              </a:rPr>
              <a:t>sediment accumulation</a:t>
            </a:r>
            <a:endParaRPr dirty="0"/>
          </a:p>
        </p:txBody>
      </p:sp>
      <p:sp>
        <p:nvSpPr>
          <p:cNvPr id="345" name="Поступление денежных средств"/>
          <p:cNvSpPr txBox="1"/>
          <p:nvPr/>
        </p:nvSpPr>
        <p:spPr>
          <a:xfrm>
            <a:off x="6452170" y="4222550"/>
            <a:ext cx="2126644" cy="2531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Two positions of installation of the </a:t>
            </a:r>
            <a:r>
              <a:rPr lang="en-US" sz="800" dirty="0" err="1" smtClean="0">
                <a:sym typeface="Gotham Pro"/>
              </a:rPr>
              <a:t>luminaire</a:t>
            </a:r>
            <a:r>
              <a:rPr lang="en-US" sz="800" smtClean="0">
                <a:sym typeface="Gotham Pro"/>
              </a:rPr>
              <a:t> </a:t>
            </a:r>
          </a:p>
          <a:p>
            <a:pPr algn="ctr">
              <a:lnSpc>
                <a:spcPct val="40000"/>
              </a:lnSpc>
              <a:defRPr sz="800" spc="8">
                <a:solidFill>
                  <a:srgbClr val="000000"/>
                </a:solidFill>
                <a:latin typeface="Gotham Pro"/>
                <a:ea typeface="Gotham Pro"/>
                <a:cs typeface="Gotham Pro"/>
                <a:sym typeface="Gotham Pro"/>
              </a:defRPr>
            </a:pPr>
            <a:r>
              <a:rPr lang="en-US" sz="800" smtClean="0">
                <a:sym typeface="Gotham Pro"/>
              </a:rPr>
              <a:t>relative </a:t>
            </a:r>
            <a:r>
              <a:rPr lang="en-US" sz="800" dirty="0" smtClean="0">
                <a:sym typeface="Gotham Pro"/>
              </a:rPr>
              <a:t>to the support: 0 and 90 degrees </a:t>
            </a:r>
            <a:endParaRPr dirty="0"/>
          </a:p>
        </p:txBody>
      </p:sp>
      <p:pic>
        <p:nvPicPr>
          <p:cNvPr id="22" name="Рисунок 21" descr="fereks_logo_en-flat-black.png"/>
          <p:cNvPicPr>
            <a:picLocks noChangeAspect="1"/>
          </p:cNvPicPr>
          <p:nvPr/>
        </p:nvPicPr>
        <p:blipFill>
          <a:blip r:embed="rId11" cstate="print"/>
          <a:stretch>
            <a:fillRect/>
          </a:stretch>
        </p:blipFill>
        <p:spPr>
          <a:xfrm>
            <a:off x="7812360" y="254794"/>
            <a:ext cx="1044000" cy="484830"/>
          </a:xfrm>
          <a:prstGeom prst="rect">
            <a:avLst/>
          </a:prstGeom>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IMPLEMENTED LIGHTING…"/>
          <p:cNvSpPr txBox="1"/>
          <p:nvPr/>
        </p:nvSpPr>
        <p:spPr>
          <a:xfrm>
            <a:off x="1126828" y="460560"/>
            <a:ext cx="5620344" cy="8232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a:spcBef>
                <a:spcPts val="0"/>
              </a:spcBef>
              <a:defRPr sz="2500" spc="25">
                <a:solidFill>
                  <a:srgbClr val="000000"/>
                </a:solidFill>
                <a:latin typeface="Gotham Pro Black"/>
                <a:ea typeface="Gotham Pro Black"/>
                <a:cs typeface="Gotham Pro Black"/>
                <a:sym typeface="Gotham Pro Black"/>
              </a:defRPr>
            </a:pPr>
            <a:r>
              <a:rPr lang="en-US" sz="2500" dirty="0" smtClean="0">
                <a:sym typeface="Gotham Pro Black"/>
              </a:rPr>
              <a:t>EXAMPLES OF ADJUSTMENT OF FLA LUMINAIRES </a:t>
            </a:r>
            <a:endParaRPr dirty="0"/>
          </a:p>
        </p:txBody>
      </p:sp>
      <p:pic>
        <p:nvPicPr>
          <p:cNvPr id="348" name="image5.png" descr="image5.png"/>
          <p:cNvPicPr>
            <a:picLocks noChangeAspect="1"/>
          </p:cNvPicPr>
          <p:nvPr/>
        </p:nvPicPr>
        <p:blipFill>
          <a:blip r:embed="rId2" cstate="print">
            <a:extLst/>
          </a:blip>
          <a:stretch>
            <a:fillRect/>
          </a:stretch>
        </p:blipFill>
        <p:spPr>
          <a:xfrm>
            <a:off x="83" y="-9652"/>
            <a:ext cx="741182" cy="5137404"/>
          </a:xfrm>
          <a:prstGeom prst="rect">
            <a:avLst/>
          </a:prstGeom>
          <a:ln w="12700">
            <a:miter lim="400000"/>
          </a:ln>
        </p:spPr>
      </p:pic>
      <p:sp>
        <p:nvSpPr>
          <p:cNvPr id="350" name="IMPLEMENTED LIGHTING…"/>
          <p:cNvSpPr txBox="1"/>
          <p:nvPr/>
        </p:nvSpPr>
        <p:spPr>
          <a:xfrm>
            <a:off x="1126831" y="1171758"/>
            <a:ext cx="2103069" cy="1950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spcBef>
                <a:spcPts val="0"/>
              </a:spcBef>
              <a:defRPr sz="1200" i="1" spc="12">
                <a:solidFill>
                  <a:srgbClr val="000000"/>
                </a:solidFill>
                <a:latin typeface="Gotham Pro"/>
                <a:ea typeface="Gotham Pro"/>
                <a:cs typeface="Gotham Pro"/>
                <a:sym typeface="Gotham Pro"/>
              </a:defRPr>
            </a:lvl1pPr>
          </a:lstStyle>
          <a:p>
            <a:r>
              <a:t>FLA 04A</a:t>
            </a:r>
          </a:p>
        </p:txBody>
      </p:sp>
      <p:pic>
        <p:nvPicPr>
          <p:cNvPr id="351" name="Изображение" descr="Изображение"/>
          <p:cNvPicPr>
            <a:picLocks noChangeAspect="1"/>
          </p:cNvPicPr>
          <p:nvPr/>
        </p:nvPicPr>
        <p:blipFill>
          <a:blip r:embed="rId3" cstate="print">
            <a:extLst/>
          </a:blip>
          <a:srcRect l="54048"/>
          <a:stretch>
            <a:fillRect/>
          </a:stretch>
        </p:blipFill>
        <p:spPr>
          <a:xfrm>
            <a:off x="1810891" y="1263631"/>
            <a:ext cx="2432181" cy="1820448"/>
          </a:xfrm>
          <a:prstGeom prst="rect">
            <a:avLst/>
          </a:prstGeom>
          <a:ln w="12700">
            <a:miter lim="400000"/>
          </a:ln>
        </p:spPr>
      </p:pic>
      <p:pic>
        <p:nvPicPr>
          <p:cNvPr id="352" name="Изображение" descr="Изображение"/>
          <p:cNvPicPr>
            <a:picLocks noChangeAspect="1"/>
          </p:cNvPicPr>
          <p:nvPr/>
        </p:nvPicPr>
        <p:blipFill>
          <a:blip r:embed="rId3" cstate="print">
            <a:extLst/>
          </a:blip>
          <a:srcRect r="45952"/>
          <a:stretch>
            <a:fillRect/>
          </a:stretch>
        </p:blipFill>
        <p:spPr>
          <a:xfrm>
            <a:off x="4844193" y="1263631"/>
            <a:ext cx="2860453" cy="1820287"/>
          </a:xfrm>
          <a:prstGeom prst="rect">
            <a:avLst/>
          </a:prstGeom>
          <a:ln w="12700">
            <a:miter lim="400000"/>
          </a:ln>
        </p:spPr>
      </p:pic>
      <p:pic>
        <p:nvPicPr>
          <p:cNvPr id="353" name="Изображение" descr="Изображение"/>
          <p:cNvPicPr>
            <a:picLocks noChangeAspect="1"/>
          </p:cNvPicPr>
          <p:nvPr/>
        </p:nvPicPr>
        <p:blipFill>
          <a:blip r:embed="rId4" cstate="print">
            <a:extLst/>
          </a:blip>
          <a:stretch>
            <a:fillRect/>
          </a:stretch>
        </p:blipFill>
        <p:spPr>
          <a:xfrm>
            <a:off x="2026586" y="3689339"/>
            <a:ext cx="5285465" cy="1247629"/>
          </a:xfrm>
          <a:prstGeom prst="rect">
            <a:avLst/>
          </a:prstGeom>
          <a:ln w="12700">
            <a:miter lim="400000"/>
          </a:ln>
        </p:spPr>
      </p:pic>
      <p:sp>
        <p:nvSpPr>
          <p:cNvPr id="354" name="IMPLEMENTED LIGHTING…"/>
          <p:cNvSpPr txBox="1"/>
          <p:nvPr/>
        </p:nvSpPr>
        <p:spPr>
          <a:xfrm>
            <a:off x="1126830" y="3335839"/>
            <a:ext cx="2860282" cy="1950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spcBef>
                <a:spcPts val="0"/>
              </a:spcBef>
              <a:defRPr sz="1200" i="1" spc="12">
                <a:solidFill>
                  <a:srgbClr val="000000"/>
                </a:solidFill>
                <a:latin typeface="Gotham Pro"/>
                <a:ea typeface="Gotham Pro"/>
                <a:cs typeface="Gotham Pro"/>
                <a:sym typeface="Gotham Pro"/>
              </a:defRPr>
            </a:lvl1pPr>
          </a:lstStyle>
          <a:p>
            <a:r>
              <a:t>FLA 03A, 28A, 46A, 13A, 130A</a:t>
            </a:r>
          </a:p>
        </p:txBody>
      </p:sp>
      <p:sp>
        <p:nvSpPr>
          <p:cNvPr id="355"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19</a:t>
            </a:r>
          </a:p>
        </p:txBody>
      </p:sp>
      <p:pic>
        <p:nvPicPr>
          <p:cNvPr id="11" name="Рисунок 10" descr="fereks_logo_en-flat-black.png"/>
          <p:cNvPicPr>
            <a:picLocks noChangeAspect="1"/>
          </p:cNvPicPr>
          <p:nvPr/>
        </p:nvPicPr>
        <p:blipFill>
          <a:blip r:embed="rId5" cstate="print"/>
          <a:stretch>
            <a:fillRect/>
          </a:stretch>
        </p:blipFill>
        <p:spPr>
          <a:xfrm>
            <a:off x="7812360" y="254794"/>
            <a:ext cx="1044000" cy="484830"/>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image7.png" descr="image7.png"/>
          <p:cNvPicPr>
            <a:picLocks noChangeAspect="1"/>
          </p:cNvPicPr>
          <p:nvPr/>
        </p:nvPicPr>
        <p:blipFill>
          <a:blip r:embed="rId2" cstate="print">
            <a:extLst/>
          </a:blip>
          <a:stretch>
            <a:fillRect/>
          </a:stretch>
        </p:blipFill>
        <p:spPr>
          <a:xfrm>
            <a:off x="-3" y="1104"/>
            <a:ext cx="9144005" cy="5115891"/>
          </a:xfrm>
          <a:prstGeom prst="rect">
            <a:avLst/>
          </a:prstGeom>
          <a:ln w="12700">
            <a:miter lim="400000"/>
          </a:ln>
        </p:spPr>
      </p:pic>
      <p:pic>
        <p:nvPicPr>
          <p:cNvPr id="134" name="image5.png" descr="image5.png"/>
          <p:cNvPicPr>
            <a:picLocks noChangeAspect="1"/>
          </p:cNvPicPr>
          <p:nvPr/>
        </p:nvPicPr>
        <p:blipFill>
          <a:blip r:embed="rId3" cstate="print">
            <a:extLst/>
          </a:blip>
          <a:stretch>
            <a:fillRect/>
          </a:stretch>
        </p:blipFill>
        <p:spPr>
          <a:xfrm>
            <a:off x="83" y="-9652"/>
            <a:ext cx="741182" cy="5137404"/>
          </a:xfrm>
          <a:prstGeom prst="rect">
            <a:avLst/>
          </a:prstGeom>
          <a:ln w="12700">
            <a:miter lim="400000"/>
          </a:ln>
        </p:spPr>
      </p:pic>
      <p:sp>
        <p:nvSpPr>
          <p:cNvPr id="135" name="The scope of the company is design, development and production of high quality, energy, efficient, modern and affordable led luminaries.…"/>
          <p:cNvSpPr txBox="1"/>
          <p:nvPr/>
        </p:nvSpPr>
        <p:spPr>
          <a:xfrm>
            <a:off x="1174655" y="1015774"/>
            <a:ext cx="6794690" cy="2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defTabSz="355600">
              <a:spcBef>
                <a:spcPts val="0"/>
              </a:spcBef>
              <a:defRPr sz="1200" spc="0">
                <a:solidFill>
                  <a:srgbClr val="000000"/>
                </a:solidFill>
                <a:latin typeface="Gotham Pro"/>
                <a:ea typeface="Gotham Pro"/>
                <a:cs typeface="Gotham Pro"/>
                <a:sym typeface="Gotham Pro"/>
              </a:defRPr>
            </a:pPr>
            <a:r>
              <a:rPr dirty="0" smtClean="0"/>
              <a:t>«</a:t>
            </a:r>
            <a:r>
              <a:rPr lang="es-ES" dirty="0" smtClean="0"/>
              <a:t>Trading house</a:t>
            </a:r>
            <a:r>
              <a:rPr dirty="0" smtClean="0"/>
              <a:t> «</a:t>
            </a:r>
            <a:r>
              <a:rPr lang="es-ES" dirty="0" smtClean="0"/>
              <a:t>FEREKS</a:t>
            </a:r>
            <a:r>
              <a:rPr dirty="0" smtClean="0"/>
              <a:t>»</a:t>
            </a:r>
            <a:r>
              <a:rPr dirty="0"/>
              <a:t> </a:t>
            </a:r>
            <a:r>
              <a:rPr lang="es-ES" dirty="0" smtClean="0"/>
              <a:t>LLC is</a:t>
            </a:r>
            <a:r>
              <a:rPr dirty="0" smtClean="0"/>
              <a:t> </a:t>
            </a:r>
            <a:r>
              <a:rPr lang="es-ES" dirty="0" smtClean="0"/>
              <a:t>one of the biggest russian manufacturers of LED luminaires</a:t>
            </a:r>
            <a:r>
              <a:rPr dirty="0" smtClean="0"/>
              <a:t>. </a:t>
            </a:r>
            <a:endParaRPr dirty="0"/>
          </a:p>
        </p:txBody>
      </p:sp>
      <p:sp>
        <p:nvSpPr>
          <p:cNvPr id="136" name="The range includes over 100 modifications of LED’s luminaries of various applications…"/>
          <p:cNvSpPr txBox="1"/>
          <p:nvPr/>
        </p:nvSpPr>
        <p:spPr>
          <a:xfrm>
            <a:off x="4872301" y="2027703"/>
            <a:ext cx="3867592" cy="27530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nchor="ctr">
            <a:spAutoFit/>
          </a:bodyPr>
          <a:lstStyle/>
          <a:p>
            <a:pPr>
              <a:lnSpc>
                <a:spcPct val="120000"/>
              </a:lnSpc>
              <a:defRPr sz="1000" spc="9">
                <a:solidFill>
                  <a:srgbClr val="000000"/>
                </a:solidFill>
                <a:latin typeface="Gotham Pro"/>
                <a:ea typeface="Gotham Pro"/>
                <a:cs typeface="Gotham Pro"/>
                <a:sym typeface="Gotham Pro"/>
              </a:defRPr>
            </a:pPr>
            <a:r>
              <a:rPr lang="es-ES" dirty="0" smtClean="0"/>
              <a:t>Serial production of </a:t>
            </a:r>
            <a:r>
              <a:rPr dirty="0" smtClean="0"/>
              <a:t>LED-</a:t>
            </a:r>
            <a:r>
              <a:rPr lang="es-ES" dirty="0" smtClean="0"/>
              <a:t>luminaires</a:t>
            </a:r>
            <a:r>
              <a:rPr sz="1100" spc="11" dirty="0" smtClean="0"/>
              <a:t> </a:t>
            </a:r>
            <a:r>
              <a:rPr lang="es-ES" sz="1500" dirty="0" smtClean="0">
                <a:solidFill>
                  <a:srgbClr val="EEA52D"/>
                </a:solidFill>
                <a:latin typeface="Gotham Pro Medium"/>
                <a:sym typeface="Gotham Pro Medium"/>
              </a:rPr>
              <a:t>since</a:t>
            </a:r>
            <a:r>
              <a:rPr sz="1500" spc="14" dirty="0" smtClean="0">
                <a:solidFill>
                  <a:srgbClr val="EEA52D"/>
                </a:solidFill>
                <a:latin typeface="Gotham Pro Medium"/>
                <a:ea typeface="Gotham Pro Medium"/>
                <a:cs typeface="Gotham Pro Medium"/>
                <a:sym typeface="Gotham Pro Medium"/>
              </a:rPr>
              <a:t> </a:t>
            </a:r>
            <a:r>
              <a:rPr sz="1500" spc="14" dirty="0">
                <a:solidFill>
                  <a:srgbClr val="EEA52D"/>
                </a:solidFill>
                <a:latin typeface="Gotham Pro Medium"/>
                <a:ea typeface="Gotham Pro Medium"/>
                <a:cs typeface="Gotham Pro Medium"/>
                <a:sym typeface="Gotham Pro Medium"/>
              </a:rPr>
              <a:t>2010 </a:t>
            </a:r>
            <a:endParaRPr sz="1100" dirty="0"/>
          </a:p>
          <a:p>
            <a:pPr>
              <a:lnSpc>
                <a:spcPct val="120000"/>
              </a:lnSpc>
              <a:defRPr sz="1500">
                <a:solidFill>
                  <a:srgbClr val="EEA52D"/>
                </a:solidFill>
                <a:latin typeface="Gotham Pro Medium"/>
                <a:ea typeface="Gotham Pro Medium"/>
                <a:cs typeface="Gotham Pro Medium"/>
                <a:sym typeface="Gotham Pro Medium"/>
              </a:defRPr>
            </a:pPr>
            <a:r>
              <a:rPr lang="es-ES" dirty="0" smtClean="0"/>
              <a:t>More than</a:t>
            </a:r>
            <a:r>
              <a:rPr dirty="0" smtClean="0"/>
              <a:t> </a:t>
            </a:r>
            <a:r>
              <a:rPr dirty="0"/>
              <a:t>100 </a:t>
            </a:r>
            <a:r>
              <a:rPr lang="es-ES" dirty="0" smtClean="0"/>
              <a:t>modifications of</a:t>
            </a:r>
            <a:r>
              <a:rPr sz="1100" spc="11" dirty="0" smtClean="0">
                <a:solidFill>
                  <a:srgbClr val="000000"/>
                </a:solidFill>
                <a:latin typeface="Gotham Pro"/>
                <a:ea typeface="Gotham Pro"/>
                <a:cs typeface="Gotham Pro"/>
                <a:sym typeface="Gotham Pro"/>
              </a:rPr>
              <a:t> </a:t>
            </a:r>
            <a:r>
              <a:rPr lang="es-ES" sz="1000" spc="9" dirty="0" smtClean="0">
                <a:solidFill>
                  <a:srgbClr val="000000"/>
                </a:solidFill>
                <a:latin typeface="Gotham Pro"/>
                <a:ea typeface="Gotham Pro"/>
                <a:cs typeface="Gotham Pro"/>
                <a:sym typeface="Gotham Pro"/>
              </a:rPr>
              <a:t>LED luminaires of different designation</a:t>
            </a:r>
            <a:endParaRPr sz="1100" spc="9" dirty="0">
              <a:solidFill>
                <a:srgbClr val="000000"/>
              </a:solidFill>
              <a:latin typeface="Gotham Pro"/>
              <a:ea typeface="Gotham Pro"/>
              <a:cs typeface="Gotham Pro"/>
              <a:sym typeface="Gotham Pro"/>
            </a:endParaRPr>
          </a:p>
          <a:p>
            <a:pPr>
              <a:lnSpc>
                <a:spcPct val="120000"/>
              </a:lnSpc>
              <a:defRPr sz="1500">
                <a:solidFill>
                  <a:srgbClr val="EEA52D"/>
                </a:solidFill>
                <a:latin typeface="Gotham Pro Medium"/>
                <a:ea typeface="Gotham Pro Medium"/>
                <a:cs typeface="Gotham Pro Medium"/>
                <a:sym typeface="Gotham Pro Medium"/>
              </a:defRPr>
            </a:pPr>
            <a:r>
              <a:rPr dirty="0"/>
              <a:t>50 000 </a:t>
            </a:r>
            <a:r>
              <a:rPr lang="es-ES" dirty="0" smtClean="0"/>
              <a:t>luminaires</a:t>
            </a:r>
            <a:r>
              <a:rPr sz="1600" spc="16" dirty="0" smtClean="0"/>
              <a:t> </a:t>
            </a:r>
            <a:r>
              <a:rPr lang="es-ES" sz="1000" spc="9" dirty="0" smtClean="0">
                <a:solidFill>
                  <a:srgbClr val="000000"/>
                </a:solidFill>
                <a:latin typeface="Gotham Pro"/>
                <a:ea typeface="Gotham Pro"/>
                <a:cs typeface="Gotham Pro"/>
                <a:sym typeface="Gotham Pro"/>
              </a:rPr>
              <a:t>monthly</a:t>
            </a:r>
            <a:endParaRPr sz="1100" spc="9" dirty="0">
              <a:solidFill>
                <a:srgbClr val="000000"/>
              </a:solidFill>
              <a:latin typeface="Gotham Pro"/>
              <a:ea typeface="Gotham Pro"/>
              <a:cs typeface="Gotham Pro"/>
              <a:sym typeface="Gotham Pro"/>
            </a:endParaRPr>
          </a:p>
          <a:p>
            <a:pPr>
              <a:lnSpc>
                <a:spcPct val="120000"/>
              </a:lnSpc>
              <a:defRPr sz="1500">
                <a:solidFill>
                  <a:srgbClr val="EEA52D"/>
                </a:solidFill>
                <a:latin typeface="Gotham Pro Medium"/>
                <a:ea typeface="Gotham Pro Medium"/>
                <a:cs typeface="Gotham Pro Medium"/>
                <a:sym typeface="Gotham Pro Medium"/>
              </a:defRPr>
            </a:pPr>
            <a:r>
              <a:rPr lang="es-ES" dirty="0" smtClean="0"/>
              <a:t>More than</a:t>
            </a:r>
            <a:r>
              <a:rPr dirty="0" smtClean="0"/>
              <a:t> </a:t>
            </a:r>
            <a:r>
              <a:rPr dirty="0"/>
              <a:t>300 </a:t>
            </a:r>
            <a:r>
              <a:rPr lang="es-ES" dirty="0" smtClean="0"/>
              <a:t>employees</a:t>
            </a:r>
            <a:endParaRPr dirty="0"/>
          </a:p>
          <a:p>
            <a:pPr>
              <a:lnSpc>
                <a:spcPct val="120000"/>
              </a:lnSpc>
              <a:defRPr sz="1500">
                <a:solidFill>
                  <a:srgbClr val="EEA52D"/>
                </a:solidFill>
                <a:latin typeface="Gotham Pro Medium"/>
                <a:ea typeface="Gotham Pro Medium"/>
                <a:cs typeface="Gotham Pro Medium"/>
                <a:sym typeface="Gotham Pro Medium"/>
              </a:defRPr>
            </a:pPr>
            <a:r>
              <a:rPr dirty="0"/>
              <a:t>2 </a:t>
            </a:r>
            <a:r>
              <a:rPr lang="es-ES" sz="1500" dirty="0" smtClean="0">
                <a:sym typeface="Gotham Pro Medium"/>
              </a:rPr>
              <a:t>design and engineering departments</a:t>
            </a:r>
            <a:endParaRPr dirty="0">
              <a:solidFill>
                <a:srgbClr val="000000"/>
              </a:solidFill>
              <a:latin typeface="Gotham Pro"/>
              <a:ea typeface="Gotham Pro"/>
              <a:cs typeface="Gotham Pro"/>
              <a:sym typeface="Gotham Pro"/>
            </a:endParaRPr>
          </a:p>
          <a:p>
            <a:pPr>
              <a:lnSpc>
                <a:spcPct val="120000"/>
              </a:lnSpc>
              <a:defRPr sz="1500">
                <a:solidFill>
                  <a:srgbClr val="EEA52D"/>
                </a:solidFill>
                <a:latin typeface="Gotham Pro Medium"/>
                <a:ea typeface="Gotham Pro Medium"/>
                <a:cs typeface="Gotham Pro Medium"/>
                <a:sym typeface="Gotham Pro Medium"/>
              </a:defRPr>
            </a:pPr>
            <a:r>
              <a:rPr dirty="0"/>
              <a:t>20 000 </a:t>
            </a:r>
            <a:r>
              <a:rPr lang="es-ES" dirty="0" smtClean="0"/>
              <a:t>m</a:t>
            </a:r>
            <a:r>
              <a:rPr baseline="31997" dirty="0" smtClean="0"/>
              <a:t>2</a:t>
            </a:r>
            <a:r>
              <a:rPr sz="1600" spc="16" baseline="31999" dirty="0" smtClean="0"/>
              <a:t> </a:t>
            </a:r>
            <a:r>
              <a:rPr lang="es-ES" sz="1000" spc="9" dirty="0" smtClean="0">
                <a:solidFill>
                  <a:srgbClr val="000000"/>
                </a:solidFill>
                <a:latin typeface="Gotham Pro"/>
                <a:sym typeface="Gotham Pro"/>
              </a:rPr>
              <a:t>total area of 2 production sites</a:t>
            </a:r>
            <a:endParaRPr sz="1100" spc="9" dirty="0">
              <a:solidFill>
                <a:srgbClr val="000000"/>
              </a:solidFill>
              <a:latin typeface="Gotham Pro"/>
              <a:ea typeface="Gotham Pro"/>
              <a:cs typeface="Gotham Pro"/>
              <a:sym typeface="Gotham Pro"/>
            </a:endParaRPr>
          </a:p>
          <a:p>
            <a:pPr>
              <a:lnSpc>
                <a:spcPct val="120000"/>
              </a:lnSpc>
              <a:defRPr sz="1500">
                <a:solidFill>
                  <a:srgbClr val="EEA52D"/>
                </a:solidFill>
                <a:latin typeface="Gotham Pro Medium"/>
                <a:ea typeface="Gotham Pro Medium"/>
                <a:cs typeface="Gotham Pro Medium"/>
                <a:sym typeface="Gotham Pro Medium"/>
              </a:defRPr>
            </a:pPr>
            <a:r>
              <a:rPr lang="es-ES" dirty="0" smtClean="0"/>
              <a:t>More than</a:t>
            </a:r>
            <a:r>
              <a:rPr dirty="0" smtClean="0"/>
              <a:t> </a:t>
            </a:r>
            <a:r>
              <a:rPr dirty="0"/>
              <a:t>80%</a:t>
            </a:r>
            <a:r>
              <a:rPr sz="1600" spc="16" dirty="0"/>
              <a:t> </a:t>
            </a:r>
            <a:r>
              <a:rPr lang="es-ES" sz="1000" spc="9" dirty="0" smtClean="0">
                <a:solidFill>
                  <a:srgbClr val="000000"/>
                </a:solidFill>
                <a:latin typeface="Gotham Pro"/>
                <a:sym typeface="Gotham Pro"/>
              </a:rPr>
              <a:t>level of production localization</a:t>
            </a:r>
            <a:endParaRPr sz="1000" spc="9" dirty="0">
              <a:solidFill>
                <a:srgbClr val="000000"/>
              </a:solidFill>
              <a:latin typeface="Gotham Pro"/>
              <a:ea typeface="Gotham Pro"/>
              <a:cs typeface="Gotham Pro"/>
              <a:sym typeface="Gotham Pro"/>
            </a:endParaRPr>
          </a:p>
        </p:txBody>
      </p:sp>
      <p:sp>
        <p:nvSpPr>
          <p:cNvPr id="138" name="IMPLEMENTED LIGHTING…"/>
          <p:cNvSpPr txBox="1"/>
          <p:nvPr/>
        </p:nvSpPr>
        <p:spPr>
          <a:xfrm>
            <a:off x="1126829" y="460560"/>
            <a:ext cx="6175852" cy="438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a:spcBef>
                <a:spcPts val="0"/>
              </a:spcBef>
              <a:defRPr sz="2500" spc="25">
                <a:solidFill>
                  <a:srgbClr val="F8AC00"/>
                </a:solidFill>
                <a:latin typeface="Gotham Pro Black"/>
                <a:ea typeface="Gotham Pro Black"/>
                <a:cs typeface="Gotham Pro Black"/>
                <a:sym typeface="Gotham Pro Black"/>
              </a:defRPr>
            </a:pPr>
            <a:r>
              <a:rPr lang="es-ES" dirty="0" smtClean="0"/>
              <a:t>PRODUCTION FACTS</a:t>
            </a:r>
            <a:endParaRPr dirty="0">
              <a:solidFill>
                <a:srgbClr val="000000"/>
              </a:solidFill>
            </a:endParaRPr>
          </a:p>
        </p:txBody>
      </p:sp>
      <p:pic>
        <p:nvPicPr>
          <p:cNvPr id="139" name="Рисунок 9" descr="Рисунок 9"/>
          <p:cNvPicPr>
            <a:picLocks noChangeAspect="1"/>
          </p:cNvPicPr>
          <p:nvPr/>
        </p:nvPicPr>
        <p:blipFill>
          <a:blip r:embed="rId4" cstate="print">
            <a:extLst/>
          </a:blip>
          <a:srcRect r="9309"/>
          <a:stretch>
            <a:fillRect/>
          </a:stretch>
        </p:blipFill>
        <p:spPr>
          <a:xfrm>
            <a:off x="1164931" y="1582050"/>
            <a:ext cx="3541327" cy="2993082"/>
          </a:xfrm>
          <a:prstGeom prst="rect">
            <a:avLst/>
          </a:prstGeom>
          <a:ln w="12700">
            <a:miter lim="400000"/>
          </a:ln>
        </p:spPr>
      </p:pic>
      <p:sp>
        <p:nvSpPr>
          <p:cNvPr id="140"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2</a:t>
            </a:r>
          </a:p>
        </p:txBody>
      </p:sp>
      <p:pic>
        <p:nvPicPr>
          <p:cNvPr id="10" name="Рисунок 9" descr="fereks_logo_en-flat-black.png"/>
          <p:cNvPicPr>
            <a:picLocks noChangeAspect="1"/>
          </p:cNvPicPr>
          <p:nvPr/>
        </p:nvPicPr>
        <p:blipFill>
          <a:blip r:embed="rId5" cstate="print"/>
          <a:stretch>
            <a:fillRect/>
          </a:stretch>
        </p:blipFill>
        <p:spPr>
          <a:xfrm>
            <a:off x="7812360" y="254794"/>
            <a:ext cx="1044000" cy="484830"/>
          </a:xfrm>
          <a:prstGeom prst="rect">
            <a:avLst/>
          </a:prstGeom>
        </p:spPr>
      </p:pic>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 name="image6.png" descr="image6.png"/>
          <p:cNvPicPr>
            <a:picLocks noChangeAspect="1"/>
          </p:cNvPicPr>
          <p:nvPr/>
        </p:nvPicPr>
        <p:blipFill>
          <a:blip r:embed="rId2" cstate="print">
            <a:extLst/>
          </a:blip>
          <a:stretch>
            <a:fillRect/>
          </a:stretch>
        </p:blipFill>
        <p:spPr>
          <a:xfrm rot="10800000" flipH="1">
            <a:off x="-3" y="2578"/>
            <a:ext cx="9144005" cy="5112845"/>
          </a:xfrm>
          <a:prstGeom prst="rect">
            <a:avLst/>
          </a:prstGeom>
          <a:ln w="12700">
            <a:miter lim="400000"/>
          </a:ln>
        </p:spPr>
      </p:pic>
      <p:sp>
        <p:nvSpPr>
          <p:cNvPr id="358"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20</a:t>
            </a:r>
          </a:p>
        </p:txBody>
      </p:sp>
      <p:pic>
        <p:nvPicPr>
          <p:cNvPr id="359" name="image5.png" descr="image5.png"/>
          <p:cNvPicPr>
            <a:picLocks noChangeAspect="1"/>
          </p:cNvPicPr>
          <p:nvPr/>
        </p:nvPicPr>
        <p:blipFill>
          <a:blip r:embed="rId3" cstate="print">
            <a:extLst/>
          </a:blip>
          <a:stretch>
            <a:fillRect/>
          </a:stretch>
        </p:blipFill>
        <p:spPr>
          <a:xfrm>
            <a:off x="83" y="-9652"/>
            <a:ext cx="741182" cy="5137404"/>
          </a:xfrm>
          <a:prstGeom prst="rect">
            <a:avLst/>
          </a:prstGeom>
          <a:ln w="12700">
            <a:miter lim="400000"/>
          </a:ln>
        </p:spPr>
      </p:pic>
      <p:sp>
        <p:nvSpPr>
          <p:cNvPr id="361" name="IMPLEMENTED LIGHTING…"/>
          <p:cNvSpPr txBox="1"/>
          <p:nvPr/>
        </p:nvSpPr>
        <p:spPr>
          <a:xfrm>
            <a:off x="1126828" y="460560"/>
            <a:ext cx="5620344" cy="8232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a:spcBef>
                <a:spcPts val="0"/>
              </a:spcBef>
              <a:defRPr sz="2500" spc="25">
                <a:solidFill>
                  <a:srgbClr val="000000"/>
                </a:solidFill>
                <a:latin typeface="Gotham Pro Black"/>
                <a:ea typeface="Gotham Pro Black"/>
                <a:cs typeface="Gotham Pro Black"/>
                <a:sym typeface="Gotham Pro Black"/>
              </a:defRPr>
            </a:pPr>
            <a:r>
              <a:rPr lang="es-ES" sz="2500" dirty="0" smtClean="0">
                <a:sym typeface="Gotham Pro Black"/>
              </a:rPr>
              <a:t>CONSOLE LUMINAIRES SPECIALITIES </a:t>
            </a:r>
            <a:endParaRPr lang="es-ES" dirty="0"/>
          </a:p>
        </p:txBody>
      </p:sp>
      <p:sp>
        <p:nvSpPr>
          <p:cNvPr id="362" name="IMPLEMENTED LIGHTING…"/>
          <p:cNvSpPr txBox="1"/>
          <p:nvPr/>
        </p:nvSpPr>
        <p:spPr>
          <a:xfrm>
            <a:off x="1126831" y="1171758"/>
            <a:ext cx="2103069" cy="2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spcBef>
                <a:spcPts val="0"/>
              </a:spcBef>
              <a:defRPr sz="1200" i="1" spc="12">
                <a:solidFill>
                  <a:srgbClr val="000000"/>
                </a:solidFill>
                <a:latin typeface="Gotham Pro"/>
                <a:ea typeface="Gotham Pro"/>
                <a:cs typeface="Gotham Pro"/>
                <a:sym typeface="Gotham Pro"/>
              </a:defRPr>
            </a:lvl1pPr>
          </a:lstStyle>
          <a:p>
            <a:r>
              <a:rPr lang="es-ES" dirty="0" smtClean="0"/>
              <a:t>DKU</a:t>
            </a:r>
            <a:endParaRPr dirty="0"/>
          </a:p>
        </p:txBody>
      </p:sp>
      <p:pic>
        <p:nvPicPr>
          <p:cNvPr id="363" name="ДКУ УТП-03.png" descr="ДКУ УТП-03.png"/>
          <p:cNvPicPr>
            <a:picLocks noChangeAspect="1"/>
          </p:cNvPicPr>
          <p:nvPr/>
        </p:nvPicPr>
        <p:blipFill>
          <a:blip r:embed="rId4" cstate="print">
            <a:extLst/>
          </a:blip>
          <a:stretch>
            <a:fillRect/>
          </a:stretch>
        </p:blipFill>
        <p:spPr>
          <a:xfrm>
            <a:off x="1054583" y="1510563"/>
            <a:ext cx="2581500" cy="2985181"/>
          </a:xfrm>
          <a:prstGeom prst="rect">
            <a:avLst/>
          </a:prstGeom>
          <a:ln w="12700">
            <a:miter lim="400000"/>
          </a:ln>
        </p:spPr>
      </p:pic>
      <p:sp>
        <p:nvSpPr>
          <p:cNvPr id="364" name="Поступление денежных средств"/>
          <p:cNvSpPr txBox="1"/>
          <p:nvPr/>
        </p:nvSpPr>
        <p:spPr>
          <a:xfrm>
            <a:off x="3412338" y="2463038"/>
            <a:ext cx="1855544" cy="242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A sealed lead</a:t>
            </a:r>
            <a:r>
              <a:rPr lang="ru-RU" sz="800" dirty="0" smtClean="0">
                <a:sym typeface="Gotham Pro"/>
              </a:rPr>
              <a:t>-</a:t>
            </a:r>
            <a:r>
              <a:rPr lang="es-ES" sz="800" dirty="0" smtClean="0">
                <a:sym typeface="Gotham Pro"/>
              </a:rPr>
              <a:t>in</a:t>
            </a:r>
            <a:r>
              <a:rPr lang="en-US" sz="800" dirty="0" smtClean="0">
                <a:sym typeface="Gotham Pro"/>
              </a:rPr>
              <a:t> with a valve prevents </a:t>
            </a:r>
          </a:p>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moisture from entering the </a:t>
            </a:r>
            <a:r>
              <a:rPr lang="en-US" sz="800" dirty="0" err="1" smtClean="0">
                <a:sym typeface="Gotham Pro"/>
              </a:rPr>
              <a:t>luminaire</a:t>
            </a:r>
            <a:r>
              <a:rPr lang="en-US" sz="800" dirty="0" smtClean="0">
                <a:sym typeface="Gotham Pro"/>
              </a:rPr>
              <a:t> </a:t>
            </a:r>
            <a:endParaRPr dirty="0"/>
          </a:p>
        </p:txBody>
      </p:sp>
      <p:sp>
        <p:nvSpPr>
          <p:cNvPr id="365" name="Поступление денежных средств"/>
          <p:cNvSpPr txBox="1"/>
          <p:nvPr/>
        </p:nvSpPr>
        <p:spPr>
          <a:xfrm>
            <a:off x="5550536" y="2463038"/>
            <a:ext cx="1346302" cy="242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Removable cover for driver </a:t>
            </a:r>
          </a:p>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replacement (on </a:t>
            </a:r>
            <a:r>
              <a:rPr lang="es-ES" sz="800" dirty="0" smtClean="0">
                <a:sym typeface="Gotham Pro"/>
              </a:rPr>
              <a:t>demand</a:t>
            </a:r>
            <a:r>
              <a:rPr lang="en-US" sz="800" dirty="0" smtClean="0">
                <a:sym typeface="Gotham Pro"/>
              </a:rPr>
              <a:t>) </a:t>
            </a:r>
            <a:endParaRPr dirty="0"/>
          </a:p>
        </p:txBody>
      </p:sp>
      <p:sp>
        <p:nvSpPr>
          <p:cNvPr id="366" name="Поступление денежных средств"/>
          <p:cNvSpPr txBox="1"/>
          <p:nvPr/>
        </p:nvSpPr>
        <p:spPr>
          <a:xfrm>
            <a:off x="3467289" y="4160604"/>
            <a:ext cx="1745642" cy="2531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Time-tested - no breakdowns within </a:t>
            </a:r>
          </a:p>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100 months of operation </a:t>
            </a:r>
            <a:endParaRPr dirty="0"/>
          </a:p>
        </p:txBody>
      </p:sp>
      <p:sp>
        <p:nvSpPr>
          <p:cNvPr id="367" name="Поступление денежных средств"/>
          <p:cNvSpPr txBox="1"/>
          <p:nvPr/>
        </p:nvSpPr>
        <p:spPr>
          <a:xfrm>
            <a:off x="5469963" y="4160604"/>
            <a:ext cx="1432735" cy="2531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Aluminum plugs </a:t>
            </a:r>
          </a:p>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for improved heat dissipation </a:t>
            </a:r>
            <a:endParaRPr dirty="0"/>
          </a:p>
        </p:txBody>
      </p:sp>
      <p:sp>
        <p:nvSpPr>
          <p:cNvPr id="368" name="Поступление денежных средств"/>
          <p:cNvSpPr txBox="1"/>
          <p:nvPr/>
        </p:nvSpPr>
        <p:spPr>
          <a:xfrm>
            <a:off x="7247929" y="4160604"/>
            <a:ext cx="1292954" cy="1141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spc="8">
                <a:solidFill>
                  <a:srgbClr val="000000"/>
                </a:solidFill>
                <a:latin typeface="Gotham Pro"/>
                <a:ea typeface="Gotham Pro"/>
                <a:cs typeface="Gotham Pro"/>
                <a:sym typeface="Gotham Pro"/>
              </a:defRPr>
            </a:pPr>
            <a:r>
              <a:rPr lang="es-ES" sz="800" dirty="0" smtClean="0">
                <a:sym typeface="Gotham Pro"/>
              </a:rPr>
              <a:t>Various mounting options </a:t>
            </a:r>
            <a:endParaRPr dirty="0"/>
          </a:p>
        </p:txBody>
      </p:sp>
      <p:pic>
        <p:nvPicPr>
          <p:cNvPr id="369" name="ДКУ УТП-04.png" descr="ДКУ УТП-04.png"/>
          <p:cNvPicPr>
            <a:picLocks noChangeAspect="1"/>
          </p:cNvPicPr>
          <p:nvPr/>
        </p:nvPicPr>
        <p:blipFill>
          <a:blip r:embed="rId5" cstate="print">
            <a:extLst/>
          </a:blip>
          <a:stretch>
            <a:fillRect/>
          </a:stretch>
        </p:blipFill>
        <p:spPr>
          <a:xfrm>
            <a:off x="3743275" y="1408471"/>
            <a:ext cx="1089384" cy="1063875"/>
          </a:xfrm>
          <a:prstGeom prst="rect">
            <a:avLst/>
          </a:prstGeom>
          <a:ln w="12700">
            <a:miter lim="400000"/>
          </a:ln>
        </p:spPr>
      </p:pic>
      <p:pic>
        <p:nvPicPr>
          <p:cNvPr id="370" name="ДКУ УТП-05.png" descr="ДКУ УТП-05.png"/>
          <p:cNvPicPr>
            <a:picLocks noChangeAspect="1"/>
          </p:cNvPicPr>
          <p:nvPr/>
        </p:nvPicPr>
        <p:blipFill>
          <a:blip r:embed="rId6" cstate="print">
            <a:extLst/>
          </a:blip>
          <a:stretch>
            <a:fillRect/>
          </a:stretch>
        </p:blipFill>
        <p:spPr>
          <a:xfrm>
            <a:off x="5642940" y="1430636"/>
            <a:ext cx="1086781" cy="1063875"/>
          </a:xfrm>
          <a:prstGeom prst="rect">
            <a:avLst/>
          </a:prstGeom>
          <a:ln w="12700">
            <a:miter lim="400000"/>
          </a:ln>
        </p:spPr>
      </p:pic>
      <p:pic>
        <p:nvPicPr>
          <p:cNvPr id="371" name="ДКУ УТП-06.png" descr="ДКУ УТП-06.png"/>
          <p:cNvPicPr>
            <a:picLocks noChangeAspect="1"/>
          </p:cNvPicPr>
          <p:nvPr/>
        </p:nvPicPr>
        <p:blipFill>
          <a:blip r:embed="rId7" cstate="print">
            <a:extLst/>
          </a:blip>
          <a:stretch>
            <a:fillRect/>
          </a:stretch>
        </p:blipFill>
        <p:spPr>
          <a:xfrm>
            <a:off x="7351017" y="3120737"/>
            <a:ext cx="1086781" cy="1063875"/>
          </a:xfrm>
          <a:prstGeom prst="rect">
            <a:avLst/>
          </a:prstGeom>
          <a:ln w="12700">
            <a:miter lim="400000"/>
          </a:ln>
        </p:spPr>
      </p:pic>
      <p:pic>
        <p:nvPicPr>
          <p:cNvPr id="372" name="ДКУ УТП-07.png" descr="ДКУ УТП-07.png"/>
          <p:cNvPicPr>
            <a:picLocks noChangeAspect="1"/>
          </p:cNvPicPr>
          <p:nvPr/>
        </p:nvPicPr>
        <p:blipFill>
          <a:blip r:embed="rId8" cstate="print">
            <a:extLst/>
          </a:blip>
          <a:stretch>
            <a:fillRect/>
          </a:stretch>
        </p:blipFill>
        <p:spPr>
          <a:xfrm>
            <a:off x="5602735" y="3104800"/>
            <a:ext cx="1089388" cy="1063875"/>
          </a:xfrm>
          <a:prstGeom prst="rect">
            <a:avLst/>
          </a:prstGeom>
          <a:ln w="12700">
            <a:miter lim="400000"/>
          </a:ln>
        </p:spPr>
      </p:pic>
      <p:pic>
        <p:nvPicPr>
          <p:cNvPr id="373" name="ДКУ УТП-08.png" descr="ДКУ УТП-08.png"/>
          <p:cNvPicPr>
            <a:picLocks noChangeAspect="1"/>
          </p:cNvPicPr>
          <p:nvPr/>
        </p:nvPicPr>
        <p:blipFill>
          <a:blip r:embed="rId9" cstate="print">
            <a:extLst/>
          </a:blip>
          <a:stretch>
            <a:fillRect/>
          </a:stretch>
        </p:blipFill>
        <p:spPr>
          <a:xfrm>
            <a:off x="3823773" y="3130705"/>
            <a:ext cx="1086781" cy="1063876"/>
          </a:xfrm>
          <a:prstGeom prst="rect">
            <a:avLst/>
          </a:prstGeom>
          <a:ln w="12700">
            <a:miter lim="400000"/>
          </a:ln>
        </p:spPr>
      </p:pic>
      <p:pic>
        <p:nvPicPr>
          <p:cNvPr id="19" name="Рисунок 18" descr="fereks_logo_en-flat-black.png"/>
          <p:cNvPicPr>
            <a:picLocks noChangeAspect="1"/>
          </p:cNvPicPr>
          <p:nvPr/>
        </p:nvPicPr>
        <p:blipFill>
          <a:blip r:embed="rId10" cstate="print"/>
          <a:stretch>
            <a:fillRect/>
          </a:stretch>
        </p:blipFill>
        <p:spPr>
          <a:xfrm>
            <a:off x="7812360" y="254794"/>
            <a:ext cx="1044000" cy="484830"/>
          </a:xfrm>
          <a:prstGeom prst="rect">
            <a:avLst/>
          </a:prstGeom>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 name="image5.png" descr="image5.png"/>
          <p:cNvPicPr>
            <a:picLocks noChangeAspect="1"/>
          </p:cNvPicPr>
          <p:nvPr/>
        </p:nvPicPr>
        <p:blipFill>
          <a:blip r:embed="rId2" cstate="print">
            <a:extLst/>
          </a:blip>
          <a:stretch>
            <a:fillRect/>
          </a:stretch>
        </p:blipFill>
        <p:spPr>
          <a:xfrm>
            <a:off x="83" y="-9652"/>
            <a:ext cx="741182" cy="5137404"/>
          </a:xfrm>
          <a:prstGeom prst="rect">
            <a:avLst/>
          </a:prstGeom>
          <a:ln w="12700">
            <a:miter lim="400000"/>
          </a:ln>
        </p:spPr>
      </p:pic>
      <p:sp>
        <p:nvSpPr>
          <p:cNvPr id="377" name="IMPLEMENTED LIGHTING…"/>
          <p:cNvSpPr txBox="1"/>
          <p:nvPr/>
        </p:nvSpPr>
        <p:spPr>
          <a:xfrm>
            <a:off x="1126827" y="460560"/>
            <a:ext cx="5620346" cy="438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a:spcBef>
                <a:spcPts val="0"/>
              </a:spcBef>
              <a:defRPr sz="2500" spc="25">
                <a:solidFill>
                  <a:srgbClr val="000000"/>
                </a:solidFill>
                <a:latin typeface="Gotham Pro Black"/>
                <a:ea typeface="Gotham Pro Black"/>
                <a:cs typeface="Gotham Pro Black"/>
                <a:sym typeface="Gotham Pro Black"/>
              </a:defRPr>
            </a:pPr>
            <a:r>
              <a:rPr lang="es-ES" sz="2500" dirty="0" smtClean="0">
                <a:sym typeface="Gotham Pro Black"/>
              </a:rPr>
              <a:t>FOCUS ON "SMART" LIGHT </a:t>
            </a:r>
            <a:endParaRPr dirty="0"/>
          </a:p>
        </p:txBody>
      </p:sp>
      <p:pic>
        <p:nvPicPr>
          <p:cNvPr id="378" name="Picture 4" descr="Picture 4"/>
          <p:cNvPicPr>
            <a:picLocks noChangeAspect="1"/>
          </p:cNvPicPr>
          <p:nvPr/>
        </p:nvPicPr>
        <p:blipFill>
          <a:blip r:embed="rId3" cstate="print">
            <a:extLst/>
          </a:blip>
          <a:srcRect l="394" t="11229" r="394" b="19255"/>
          <a:stretch>
            <a:fillRect/>
          </a:stretch>
        </p:blipFill>
        <p:spPr>
          <a:xfrm>
            <a:off x="1169185" y="1582990"/>
            <a:ext cx="3536938" cy="2992524"/>
          </a:xfrm>
          <a:prstGeom prst="rect">
            <a:avLst/>
          </a:prstGeom>
          <a:ln w="12700">
            <a:miter lim="400000"/>
          </a:ln>
        </p:spPr>
      </p:pic>
      <p:sp>
        <p:nvSpPr>
          <p:cNvPr id="379" name="The range includes over 100 modifications of LED’s luminaries of various applications…"/>
          <p:cNvSpPr txBox="1"/>
          <p:nvPr/>
        </p:nvSpPr>
        <p:spPr>
          <a:xfrm>
            <a:off x="5414166" y="2248995"/>
            <a:ext cx="2991892" cy="16604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nchor="ctr">
            <a:spAutoFit/>
          </a:bodyPr>
          <a:lstStyle/>
          <a:p>
            <a:pPr>
              <a:lnSpc>
                <a:spcPct val="120000"/>
              </a:lnSpc>
              <a:spcBef>
                <a:spcPts val="0"/>
              </a:spcBef>
              <a:defRPr sz="1600" spc="16">
                <a:solidFill>
                  <a:srgbClr val="EEA52D"/>
                </a:solidFill>
                <a:latin typeface="Gotham Pro Medium"/>
                <a:ea typeface="Gotham Pro Medium"/>
                <a:cs typeface="Gotham Pro Medium"/>
                <a:sym typeface="Gotham Pro Medium"/>
              </a:defRPr>
            </a:pPr>
            <a:r>
              <a:rPr dirty="0"/>
              <a:t>DALI</a:t>
            </a:r>
          </a:p>
          <a:p>
            <a:pPr>
              <a:lnSpc>
                <a:spcPct val="120000"/>
              </a:lnSpc>
              <a:spcBef>
                <a:spcPts val="0"/>
              </a:spcBef>
              <a:defRPr sz="1100" spc="11">
                <a:solidFill>
                  <a:srgbClr val="000000"/>
                </a:solidFill>
                <a:latin typeface="Gotham Pro"/>
                <a:ea typeface="Gotham Pro"/>
                <a:cs typeface="Gotham Pro"/>
                <a:sym typeface="Gotham Pro"/>
              </a:defRPr>
            </a:pPr>
            <a:r>
              <a:rPr lang="en-US" sz="1100" dirty="0" smtClean="0">
                <a:sym typeface="Gotham Pro"/>
              </a:rPr>
              <a:t>Compatible with remote control systems (including DALI protocol) </a:t>
            </a:r>
          </a:p>
          <a:p>
            <a:pPr>
              <a:lnSpc>
                <a:spcPct val="120000"/>
              </a:lnSpc>
              <a:spcBef>
                <a:spcPts val="0"/>
              </a:spcBef>
              <a:defRPr sz="1100" spc="11">
                <a:solidFill>
                  <a:srgbClr val="000000"/>
                </a:solidFill>
                <a:latin typeface="Gotham Pro"/>
                <a:ea typeface="Gotham Pro"/>
                <a:cs typeface="Gotham Pro"/>
                <a:sym typeface="Gotham Pro"/>
              </a:defRPr>
            </a:pPr>
            <a:endParaRPr dirty="0"/>
          </a:p>
          <a:p>
            <a:pPr>
              <a:lnSpc>
                <a:spcPct val="120000"/>
              </a:lnSpc>
              <a:spcBef>
                <a:spcPts val="0"/>
              </a:spcBef>
              <a:defRPr sz="1600" spc="16">
                <a:solidFill>
                  <a:srgbClr val="EEA52D"/>
                </a:solidFill>
                <a:latin typeface="Gotham Pro Medium"/>
                <a:ea typeface="Gotham Pro Medium"/>
                <a:cs typeface="Gotham Pro Medium"/>
                <a:sym typeface="Gotham Pro Medium"/>
              </a:defRPr>
            </a:pPr>
            <a:r>
              <a:rPr dirty="0"/>
              <a:t>DIMM</a:t>
            </a:r>
          </a:p>
          <a:p>
            <a:pPr>
              <a:lnSpc>
                <a:spcPct val="120000"/>
              </a:lnSpc>
              <a:spcBef>
                <a:spcPts val="0"/>
              </a:spcBef>
              <a:defRPr sz="1100" spc="11">
                <a:solidFill>
                  <a:srgbClr val="000000"/>
                </a:solidFill>
                <a:latin typeface="Gotham Pro"/>
                <a:ea typeface="Gotham Pro"/>
                <a:cs typeface="Gotham Pro"/>
                <a:sym typeface="Gotham Pro"/>
              </a:defRPr>
            </a:pPr>
            <a:r>
              <a:rPr lang="en-US" sz="1100" dirty="0" smtClean="0">
                <a:sym typeface="Gotham Pro"/>
              </a:rPr>
              <a:t>Adjusting the brightness of the </a:t>
            </a:r>
            <a:r>
              <a:rPr lang="en-US" sz="1100" dirty="0" err="1" smtClean="0">
                <a:sym typeface="Gotham Pro"/>
              </a:rPr>
              <a:t>luminaire</a:t>
            </a:r>
            <a:r>
              <a:rPr lang="en-US" sz="1100" dirty="0" smtClean="0">
                <a:sym typeface="Gotham Pro"/>
              </a:rPr>
              <a:t> in automatic or manual mode</a:t>
            </a:r>
            <a:endParaRPr dirty="0"/>
          </a:p>
        </p:txBody>
      </p:sp>
      <p:sp>
        <p:nvSpPr>
          <p:cNvPr id="380"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21</a:t>
            </a:r>
          </a:p>
        </p:txBody>
      </p:sp>
      <p:pic>
        <p:nvPicPr>
          <p:cNvPr id="8" name="Рисунок 7" descr="fereks_logo_en-flat-black.png"/>
          <p:cNvPicPr>
            <a:picLocks noChangeAspect="1"/>
          </p:cNvPicPr>
          <p:nvPr/>
        </p:nvPicPr>
        <p:blipFill>
          <a:blip r:embed="rId4" cstate="print"/>
          <a:stretch>
            <a:fillRect/>
          </a:stretch>
        </p:blipFill>
        <p:spPr>
          <a:xfrm>
            <a:off x="7812360" y="254794"/>
            <a:ext cx="1044000" cy="484830"/>
          </a:xfrm>
          <a:prstGeom prst="rect">
            <a:avLst/>
          </a:prstGeom>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22</a:t>
            </a:r>
          </a:p>
        </p:txBody>
      </p:sp>
      <p:pic>
        <p:nvPicPr>
          <p:cNvPr id="383" name="image5.png" descr="image5.png"/>
          <p:cNvPicPr>
            <a:picLocks noChangeAspect="1"/>
          </p:cNvPicPr>
          <p:nvPr/>
        </p:nvPicPr>
        <p:blipFill>
          <a:blip r:embed="rId2" cstate="print">
            <a:extLst/>
          </a:blip>
          <a:stretch>
            <a:fillRect/>
          </a:stretch>
        </p:blipFill>
        <p:spPr>
          <a:xfrm>
            <a:off x="83" y="-9652"/>
            <a:ext cx="741182" cy="5137404"/>
          </a:xfrm>
          <a:prstGeom prst="rect">
            <a:avLst/>
          </a:prstGeom>
          <a:ln w="12700">
            <a:miter lim="400000"/>
          </a:ln>
        </p:spPr>
      </p:pic>
      <p:sp>
        <p:nvSpPr>
          <p:cNvPr id="385" name="The scope of the company is design, development and production of high quality, energy, efficient, modern and affordable led luminaries.…"/>
          <p:cNvSpPr txBox="1"/>
          <p:nvPr/>
        </p:nvSpPr>
        <p:spPr>
          <a:xfrm>
            <a:off x="1161955" y="850674"/>
            <a:ext cx="6794690" cy="207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rPr lang="en-US" dirty="0" smtClean="0"/>
              <a:t>with LED console luminaires of the FLA, FSL and DKU series </a:t>
            </a:r>
            <a:endParaRPr dirty="0"/>
          </a:p>
        </p:txBody>
      </p:sp>
      <p:pic>
        <p:nvPicPr>
          <p:cNvPr id="386" name="DSC_4918.jpg" descr="DSC_4918.jpg"/>
          <p:cNvPicPr>
            <a:picLocks noChangeAspect="1"/>
          </p:cNvPicPr>
          <p:nvPr/>
        </p:nvPicPr>
        <p:blipFill>
          <a:blip r:embed="rId3" cstate="print">
            <a:extLst/>
          </a:blip>
          <a:srcRect l="5493" r="5492"/>
          <a:stretch>
            <a:fillRect/>
          </a:stretch>
        </p:blipFill>
        <p:spPr>
          <a:xfrm>
            <a:off x="1188179" y="1132027"/>
            <a:ext cx="4434760" cy="3325020"/>
          </a:xfrm>
          <a:prstGeom prst="rect">
            <a:avLst/>
          </a:prstGeom>
          <a:ln w="12700">
            <a:miter lim="400000"/>
          </a:ln>
        </p:spPr>
      </p:pic>
      <p:pic>
        <p:nvPicPr>
          <p:cNvPr id="387" name="IMG_1602.JPG" descr="IMG_1602.JPG"/>
          <p:cNvPicPr>
            <a:picLocks noChangeAspect="1"/>
          </p:cNvPicPr>
          <p:nvPr/>
        </p:nvPicPr>
        <p:blipFill>
          <a:blip r:embed="rId4" cstate="print">
            <a:extLst/>
          </a:blip>
          <a:srcRect l="14545" t="25074" r="22280" b="6579"/>
          <a:stretch>
            <a:fillRect/>
          </a:stretch>
        </p:blipFill>
        <p:spPr>
          <a:xfrm>
            <a:off x="5751136" y="2998908"/>
            <a:ext cx="2393248" cy="1456432"/>
          </a:xfrm>
          <a:prstGeom prst="rect">
            <a:avLst/>
          </a:prstGeom>
          <a:ln w="12700">
            <a:miter lim="400000"/>
          </a:ln>
        </p:spPr>
      </p:pic>
      <p:sp>
        <p:nvSpPr>
          <p:cNvPr id="388" name="IMPLEMENTED LIGHTING…"/>
          <p:cNvSpPr txBox="1"/>
          <p:nvPr/>
        </p:nvSpPr>
        <p:spPr>
          <a:xfrm>
            <a:off x="1126828" y="460560"/>
            <a:ext cx="5620344" cy="438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spcBef>
                <a:spcPts val="0"/>
              </a:spcBef>
              <a:defRPr sz="2500" spc="25">
                <a:solidFill>
                  <a:srgbClr val="000000"/>
                </a:solidFill>
                <a:latin typeface="Gotham Pro Black"/>
                <a:ea typeface="Gotham Pro Black"/>
                <a:cs typeface="Gotham Pro Black"/>
                <a:sym typeface="Gotham Pro Black"/>
              </a:defRPr>
            </a:lvl1pPr>
          </a:lstStyle>
          <a:p>
            <a:r>
              <a:rPr lang="es-ES" dirty="0" smtClean="0"/>
              <a:t>ILLUMINATION PROJECTS</a:t>
            </a:r>
            <a:endParaRPr dirty="0"/>
          </a:p>
        </p:txBody>
      </p:sp>
      <p:pic>
        <p:nvPicPr>
          <p:cNvPr id="389" name="Picture 1" descr="Picture 1"/>
          <p:cNvPicPr>
            <a:picLocks noChangeAspect="1"/>
          </p:cNvPicPr>
          <p:nvPr/>
        </p:nvPicPr>
        <p:blipFill>
          <a:blip r:embed="rId5" cstate="print">
            <a:extLst/>
          </a:blip>
          <a:srcRect l="9095" t="892" r="9967" b="10828"/>
          <a:stretch>
            <a:fillRect/>
          </a:stretch>
        </p:blipFill>
        <p:spPr>
          <a:xfrm>
            <a:off x="5749745" y="1132026"/>
            <a:ext cx="2395911" cy="1463415"/>
          </a:xfrm>
          <a:prstGeom prst="rect">
            <a:avLst/>
          </a:prstGeom>
          <a:ln w="12700">
            <a:miter lim="400000"/>
          </a:ln>
        </p:spPr>
      </p:pic>
      <p:sp>
        <p:nvSpPr>
          <p:cNvPr id="390" name="Text Box 7"/>
          <p:cNvSpPr txBox="1"/>
          <p:nvPr/>
        </p:nvSpPr>
        <p:spPr>
          <a:xfrm>
            <a:off x="1185687" y="4547484"/>
            <a:ext cx="2979668" cy="207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a:solidFill>
                  <a:srgbClr val="000000"/>
                </a:solidFill>
                <a:latin typeface="Gotham Pro"/>
                <a:ea typeface="Gotham Pro"/>
                <a:cs typeface="Gotham Pro"/>
                <a:sym typeface="Gotham Pro"/>
              </a:defRPr>
            </a:lvl1pPr>
          </a:lstStyle>
          <a:p>
            <a:r>
              <a:rPr lang="es-ES" dirty="0" smtClean="0"/>
              <a:t>Universiade village </a:t>
            </a:r>
            <a:r>
              <a:rPr dirty="0" smtClean="0"/>
              <a:t>(</a:t>
            </a:r>
            <a:r>
              <a:rPr lang="es-ES" dirty="0" smtClean="0"/>
              <a:t>Kazan</a:t>
            </a:r>
            <a:r>
              <a:rPr dirty="0" smtClean="0"/>
              <a:t>)</a:t>
            </a:r>
            <a:endParaRPr dirty="0"/>
          </a:p>
        </p:txBody>
      </p:sp>
      <p:sp>
        <p:nvSpPr>
          <p:cNvPr id="391" name="Text Box 7"/>
          <p:cNvSpPr txBox="1"/>
          <p:nvPr/>
        </p:nvSpPr>
        <p:spPr>
          <a:xfrm>
            <a:off x="5749528" y="4542223"/>
            <a:ext cx="2979666" cy="207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a:solidFill>
                  <a:srgbClr val="000000"/>
                </a:solidFill>
                <a:latin typeface="Gotham Pro"/>
                <a:ea typeface="Gotham Pro"/>
                <a:cs typeface="Gotham Pro"/>
                <a:sym typeface="Gotham Pro"/>
              </a:defRPr>
            </a:lvl1pPr>
          </a:lstStyle>
          <a:p>
            <a:r>
              <a:rPr dirty="0" smtClean="0"/>
              <a:t>«</a:t>
            </a:r>
            <a:r>
              <a:rPr lang="es-ES" dirty="0" smtClean="0"/>
              <a:t>Leroy Merlin</a:t>
            </a:r>
            <a:r>
              <a:rPr dirty="0" smtClean="0"/>
              <a:t>»</a:t>
            </a:r>
            <a:r>
              <a:rPr lang="es-ES" dirty="0" smtClean="0"/>
              <a:t> parking</a:t>
            </a:r>
            <a:r>
              <a:rPr dirty="0" smtClean="0"/>
              <a:t> </a:t>
            </a:r>
            <a:endParaRPr dirty="0"/>
          </a:p>
        </p:txBody>
      </p:sp>
      <p:sp>
        <p:nvSpPr>
          <p:cNvPr id="392" name="Text Box 7"/>
          <p:cNvSpPr txBox="1"/>
          <p:nvPr/>
        </p:nvSpPr>
        <p:spPr>
          <a:xfrm>
            <a:off x="5749528" y="2639360"/>
            <a:ext cx="2979666" cy="207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a:solidFill>
                  <a:srgbClr val="000000"/>
                </a:solidFill>
                <a:latin typeface="Gotham Pro"/>
                <a:ea typeface="Gotham Pro"/>
                <a:cs typeface="Gotham Pro"/>
                <a:sym typeface="Gotham Pro"/>
              </a:defRPr>
            </a:lvl1pPr>
          </a:lstStyle>
          <a:p>
            <a:r>
              <a:rPr lang="es-ES" dirty="0" smtClean="0"/>
              <a:t>Quay in Santoya (Spain) </a:t>
            </a:r>
            <a:endParaRPr dirty="0"/>
          </a:p>
        </p:txBody>
      </p:sp>
      <p:pic>
        <p:nvPicPr>
          <p:cNvPr id="13" name="Рисунок 12" descr="fereks_logo_en-flat-black.png"/>
          <p:cNvPicPr>
            <a:picLocks noChangeAspect="1"/>
          </p:cNvPicPr>
          <p:nvPr/>
        </p:nvPicPr>
        <p:blipFill>
          <a:blip r:embed="rId6" cstate="print"/>
          <a:stretch>
            <a:fillRect/>
          </a:stretch>
        </p:blipFill>
        <p:spPr>
          <a:xfrm>
            <a:off x="7812360" y="254794"/>
            <a:ext cx="1044000" cy="484830"/>
          </a:xfrm>
          <a:prstGeom prst="rect">
            <a:avLst/>
          </a:prstGeom>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23</a:t>
            </a:r>
          </a:p>
        </p:txBody>
      </p:sp>
      <p:pic>
        <p:nvPicPr>
          <p:cNvPr id="395" name="image5.png" descr="image5.png"/>
          <p:cNvPicPr>
            <a:picLocks noChangeAspect="1"/>
          </p:cNvPicPr>
          <p:nvPr/>
        </p:nvPicPr>
        <p:blipFill>
          <a:blip r:embed="rId2" cstate="print">
            <a:extLst/>
          </a:blip>
          <a:stretch>
            <a:fillRect/>
          </a:stretch>
        </p:blipFill>
        <p:spPr>
          <a:xfrm>
            <a:off x="83" y="-9652"/>
            <a:ext cx="741182" cy="5137404"/>
          </a:xfrm>
          <a:prstGeom prst="rect">
            <a:avLst/>
          </a:prstGeom>
          <a:ln w="12700">
            <a:miter lim="400000"/>
          </a:ln>
        </p:spPr>
      </p:pic>
      <p:sp>
        <p:nvSpPr>
          <p:cNvPr id="397" name="The scope of the company is design, development and production of high quality, energy, efficient, modern and affordable led luminaries.…"/>
          <p:cNvSpPr txBox="1"/>
          <p:nvPr/>
        </p:nvSpPr>
        <p:spPr>
          <a:xfrm>
            <a:off x="1161955" y="850674"/>
            <a:ext cx="6794690" cy="207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rPr lang="en-US" dirty="0" smtClean="0"/>
              <a:t>with LED console luminaires of the FLA, FSL and DKU series </a:t>
            </a:r>
            <a:endParaRPr lang="en-US" dirty="0"/>
          </a:p>
        </p:txBody>
      </p:sp>
      <p:sp>
        <p:nvSpPr>
          <p:cNvPr id="398" name="IMPLEMENTED LIGHTING…"/>
          <p:cNvSpPr txBox="1"/>
          <p:nvPr/>
        </p:nvSpPr>
        <p:spPr>
          <a:xfrm>
            <a:off x="1126828" y="460560"/>
            <a:ext cx="5620344" cy="438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spcBef>
                <a:spcPts val="0"/>
              </a:spcBef>
              <a:defRPr sz="2500" spc="25">
                <a:solidFill>
                  <a:srgbClr val="000000"/>
                </a:solidFill>
                <a:latin typeface="Gotham Pro Black"/>
                <a:ea typeface="Gotham Pro Black"/>
                <a:cs typeface="Gotham Pro Black"/>
                <a:sym typeface="Gotham Pro Black"/>
              </a:defRPr>
            </a:lvl1pPr>
          </a:lstStyle>
          <a:p>
            <a:r>
              <a:rPr lang="es-ES" dirty="0" smtClean="0"/>
              <a:t>ILLUMINATION PROJECTS</a:t>
            </a:r>
            <a:endParaRPr dirty="0"/>
          </a:p>
        </p:txBody>
      </p:sp>
      <p:pic>
        <p:nvPicPr>
          <p:cNvPr id="399" name="Picture 2" descr="Picture 2"/>
          <p:cNvPicPr>
            <a:picLocks noChangeAspect="1"/>
          </p:cNvPicPr>
          <p:nvPr/>
        </p:nvPicPr>
        <p:blipFill>
          <a:blip r:embed="rId3" cstate="print">
            <a:extLst/>
          </a:blip>
          <a:srcRect l="1552" r="1552" b="2360"/>
          <a:stretch>
            <a:fillRect/>
          </a:stretch>
        </p:blipFill>
        <p:spPr>
          <a:xfrm>
            <a:off x="1187622" y="1118889"/>
            <a:ext cx="4418522" cy="3339290"/>
          </a:xfrm>
          <a:prstGeom prst="rect">
            <a:avLst/>
          </a:prstGeom>
          <a:ln w="12700">
            <a:miter lim="400000"/>
          </a:ln>
        </p:spPr>
      </p:pic>
      <p:pic>
        <p:nvPicPr>
          <p:cNvPr id="400" name="Рисунок 2" descr="Рисунок 2"/>
          <p:cNvPicPr>
            <a:picLocks noChangeAspect="1"/>
          </p:cNvPicPr>
          <p:nvPr/>
        </p:nvPicPr>
        <p:blipFill>
          <a:blip r:embed="rId4" cstate="print">
            <a:extLst/>
          </a:blip>
          <a:srcRect l="1303" t="14838" r="11724" b="14838"/>
          <a:stretch>
            <a:fillRect/>
          </a:stretch>
        </p:blipFill>
        <p:spPr>
          <a:xfrm>
            <a:off x="5747332" y="1118890"/>
            <a:ext cx="2426523" cy="1471554"/>
          </a:xfrm>
          <a:prstGeom prst="rect">
            <a:avLst/>
          </a:prstGeom>
          <a:ln w="12700">
            <a:miter lim="400000"/>
          </a:ln>
        </p:spPr>
      </p:pic>
      <p:pic>
        <p:nvPicPr>
          <p:cNvPr id="401" name="Рисунок 11" descr="Рисунок 11"/>
          <p:cNvPicPr>
            <a:picLocks noChangeAspect="1"/>
          </p:cNvPicPr>
          <p:nvPr/>
        </p:nvPicPr>
        <p:blipFill>
          <a:blip r:embed="rId5" cstate="print">
            <a:extLst/>
          </a:blip>
          <a:srcRect l="7148" t="27019" r="7147" b="4052"/>
          <a:stretch>
            <a:fillRect/>
          </a:stretch>
        </p:blipFill>
        <p:spPr>
          <a:xfrm>
            <a:off x="5749414" y="2993667"/>
            <a:ext cx="2432572" cy="1463341"/>
          </a:xfrm>
          <a:prstGeom prst="rect">
            <a:avLst/>
          </a:prstGeom>
          <a:ln w="12700">
            <a:miter lim="400000"/>
          </a:ln>
        </p:spPr>
      </p:pic>
      <p:sp>
        <p:nvSpPr>
          <p:cNvPr id="402" name="Text Box 7"/>
          <p:cNvSpPr txBox="1"/>
          <p:nvPr/>
        </p:nvSpPr>
        <p:spPr>
          <a:xfrm>
            <a:off x="1160287" y="4547484"/>
            <a:ext cx="2979668" cy="207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a:solidFill>
                  <a:srgbClr val="000000"/>
                </a:solidFill>
                <a:latin typeface="Gotham Pro"/>
                <a:ea typeface="Gotham Pro"/>
                <a:cs typeface="Gotham Pro"/>
                <a:sym typeface="Gotham Pro"/>
              </a:defRPr>
            </a:lvl1pPr>
          </a:lstStyle>
          <a:p>
            <a:r>
              <a:rPr lang="es-ES" dirty="0" smtClean="0"/>
              <a:t>Big Kazan traffic circle</a:t>
            </a:r>
            <a:endParaRPr dirty="0"/>
          </a:p>
        </p:txBody>
      </p:sp>
      <p:sp>
        <p:nvSpPr>
          <p:cNvPr id="403" name="Text Box 7"/>
          <p:cNvSpPr txBox="1"/>
          <p:nvPr/>
        </p:nvSpPr>
        <p:spPr>
          <a:xfrm>
            <a:off x="5743399" y="4542223"/>
            <a:ext cx="2979667" cy="207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a:solidFill>
                  <a:srgbClr val="000000"/>
                </a:solidFill>
                <a:latin typeface="Gotham Pro"/>
                <a:ea typeface="Gotham Pro"/>
                <a:cs typeface="Gotham Pro"/>
                <a:sym typeface="Gotham Pro"/>
              </a:defRPr>
            </a:lvl1pPr>
          </a:lstStyle>
          <a:p>
            <a:r>
              <a:rPr lang="es-ES" dirty="0" smtClean="0"/>
              <a:t>Street lighting in Magnitogorsk</a:t>
            </a:r>
            <a:endParaRPr dirty="0"/>
          </a:p>
        </p:txBody>
      </p:sp>
      <p:sp>
        <p:nvSpPr>
          <p:cNvPr id="404" name="Text Box 7"/>
          <p:cNvSpPr txBox="1"/>
          <p:nvPr/>
        </p:nvSpPr>
        <p:spPr>
          <a:xfrm>
            <a:off x="5724128" y="2639360"/>
            <a:ext cx="2979666" cy="207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a:solidFill>
                  <a:srgbClr val="000000"/>
                </a:solidFill>
                <a:latin typeface="Gotham Pro"/>
                <a:ea typeface="Gotham Pro"/>
                <a:cs typeface="Gotham Pro"/>
                <a:sym typeface="Gotham Pro"/>
              </a:defRPr>
            </a:lvl1pPr>
          </a:lstStyle>
          <a:p>
            <a:r>
              <a:rPr lang="es-ES" dirty="0" smtClean="0"/>
              <a:t>Vnukovskoye highway</a:t>
            </a:r>
            <a:endParaRPr dirty="0"/>
          </a:p>
        </p:txBody>
      </p:sp>
      <p:pic>
        <p:nvPicPr>
          <p:cNvPr id="13" name="Рисунок 12" descr="fereks_logo_en-flat-black.png"/>
          <p:cNvPicPr>
            <a:picLocks noChangeAspect="1"/>
          </p:cNvPicPr>
          <p:nvPr/>
        </p:nvPicPr>
        <p:blipFill>
          <a:blip r:embed="rId6" cstate="print"/>
          <a:stretch>
            <a:fillRect/>
          </a:stretch>
        </p:blipFill>
        <p:spPr>
          <a:xfrm>
            <a:off x="7812360" y="254794"/>
            <a:ext cx="1044000" cy="484830"/>
          </a:xfrm>
          <a:prstGeom prst="rect">
            <a:avLst/>
          </a:prstGeom>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24</a:t>
            </a:r>
          </a:p>
        </p:txBody>
      </p:sp>
      <p:pic>
        <p:nvPicPr>
          <p:cNvPr id="407" name="Picture 3" descr="Picture 3"/>
          <p:cNvPicPr>
            <a:picLocks noChangeAspect="1"/>
          </p:cNvPicPr>
          <p:nvPr/>
        </p:nvPicPr>
        <p:blipFill>
          <a:blip r:embed="rId2" cstate="print">
            <a:extLst/>
          </a:blip>
          <a:stretch>
            <a:fillRect/>
          </a:stretch>
        </p:blipFill>
        <p:spPr>
          <a:xfrm>
            <a:off x="0" y="-9525"/>
            <a:ext cx="739775" cy="5137150"/>
          </a:xfrm>
          <a:prstGeom prst="rect">
            <a:avLst/>
          </a:prstGeom>
          <a:ln w="12700">
            <a:miter lim="400000"/>
          </a:ln>
        </p:spPr>
      </p:pic>
      <p:sp>
        <p:nvSpPr>
          <p:cNvPr id="408" name="Text Box 4"/>
          <p:cNvSpPr txBox="1"/>
          <p:nvPr/>
        </p:nvSpPr>
        <p:spPr>
          <a:xfrm>
            <a:off x="4793914" y="2390774"/>
            <a:ext cx="2285085" cy="254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900" i="1">
                <a:solidFill>
                  <a:srgbClr val="000000"/>
                </a:solidFill>
                <a:latin typeface="Gotham Pro Medium"/>
                <a:ea typeface="Gotham Pro Medium"/>
                <a:cs typeface="Gotham Pro Medium"/>
                <a:sym typeface="Gotham Pro Medium"/>
              </a:defRPr>
            </a:pPr>
            <a:r>
              <a:rPr lang="en-US" sz="900" dirty="0" smtClean="0">
                <a:sym typeface="Gotham Pro Medium"/>
              </a:rPr>
              <a:t>Replacement of traditional luminaires </a:t>
            </a:r>
          </a:p>
          <a:p>
            <a:pPr algn="ctr">
              <a:lnSpc>
                <a:spcPct val="40000"/>
              </a:lnSpc>
              <a:defRPr sz="900" i="1">
                <a:solidFill>
                  <a:srgbClr val="000000"/>
                </a:solidFill>
                <a:latin typeface="Gotham Pro Medium"/>
                <a:ea typeface="Gotham Pro Medium"/>
                <a:cs typeface="Gotham Pro Medium"/>
                <a:sym typeface="Gotham Pro Medium"/>
              </a:defRPr>
            </a:pPr>
            <a:r>
              <a:rPr lang="en-US" sz="900" dirty="0" smtClean="0">
                <a:sym typeface="Gotham Pro Medium"/>
              </a:rPr>
              <a:t>such as LPO, LSP in “Armstrong” ceilings </a:t>
            </a:r>
            <a:endParaRPr dirty="0"/>
          </a:p>
        </p:txBody>
      </p:sp>
      <p:sp>
        <p:nvSpPr>
          <p:cNvPr id="409" name="Text Box 5"/>
          <p:cNvSpPr txBox="1"/>
          <p:nvPr/>
        </p:nvSpPr>
        <p:spPr>
          <a:xfrm>
            <a:off x="5328740" y="4051299"/>
            <a:ext cx="1215433" cy="3995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900" i="1">
                <a:solidFill>
                  <a:srgbClr val="000000"/>
                </a:solidFill>
                <a:latin typeface="Gotham Pro Medium"/>
                <a:ea typeface="Gotham Pro Medium"/>
                <a:cs typeface="Gotham Pro Medium"/>
                <a:sym typeface="Gotham Pro Medium"/>
              </a:defRPr>
            </a:pPr>
            <a:r>
              <a:rPr lang="en-US" sz="900" dirty="0" smtClean="0">
                <a:sym typeface="Gotham Pro Medium"/>
              </a:rPr>
              <a:t>Own production </a:t>
            </a:r>
          </a:p>
          <a:p>
            <a:pPr algn="ctr">
              <a:lnSpc>
                <a:spcPct val="40000"/>
              </a:lnSpc>
              <a:defRPr sz="900" i="1">
                <a:solidFill>
                  <a:srgbClr val="000000"/>
                </a:solidFill>
                <a:latin typeface="Gotham Pro Medium"/>
                <a:ea typeface="Gotham Pro Medium"/>
                <a:cs typeface="Gotham Pro Medium"/>
                <a:sym typeface="Gotham Pro Medium"/>
              </a:defRPr>
            </a:pPr>
            <a:r>
              <a:rPr lang="en-US" sz="900" dirty="0" smtClean="0">
                <a:sym typeface="Gotham Pro Medium"/>
              </a:rPr>
              <a:t>From plugs </a:t>
            </a:r>
          </a:p>
          <a:p>
            <a:pPr algn="ctr">
              <a:lnSpc>
                <a:spcPct val="40000"/>
              </a:lnSpc>
              <a:defRPr sz="900" i="1">
                <a:solidFill>
                  <a:srgbClr val="000000"/>
                </a:solidFill>
                <a:latin typeface="Gotham Pro Medium"/>
                <a:ea typeface="Gotham Pro Medium"/>
                <a:cs typeface="Gotham Pro Medium"/>
                <a:sym typeface="Gotham Pro Medium"/>
              </a:defRPr>
            </a:pPr>
            <a:r>
              <a:rPr lang="en-US" sz="900" dirty="0" smtClean="0">
                <a:sym typeface="Gotham Pro Medium"/>
              </a:rPr>
              <a:t>to housing and optics </a:t>
            </a:r>
            <a:endParaRPr dirty="0"/>
          </a:p>
        </p:txBody>
      </p:sp>
      <p:sp>
        <p:nvSpPr>
          <p:cNvPr id="410" name="Text Box 6"/>
          <p:cNvSpPr txBox="1"/>
          <p:nvPr/>
        </p:nvSpPr>
        <p:spPr>
          <a:xfrm>
            <a:off x="936062" y="2386013"/>
            <a:ext cx="2082337" cy="266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900" i="1">
                <a:solidFill>
                  <a:srgbClr val="000000"/>
                </a:solidFill>
                <a:latin typeface="Gotham Pro Medium"/>
                <a:ea typeface="Gotham Pro Medium"/>
                <a:cs typeface="Gotham Pro Medium"/>
                <a:sym typeface="Gotham Pro Medium"/>
              </a:defRPr>
            </a:pPr>
            <a:r>
              <a:rPr lang="en-US" sz="900" dirty="0" smtClean="0">
                <a:sym typeface="Gotham Pro Medium"/>
              </a:rPr>
              <a:t>High energy efficiency </a:t>
            </a:r>
          </a:p>
          <a:p>
            <a:pPr algn="ctr">
              <a:lnSpc>
                <a:spcPct val="40000"/>
              </a:lnSpc>
              <a:defRPr sz="900" i="1">
                <a:solidFill>
                  <a:srgbClr val="000000"/>
                </a:solidFill>
                <a:latin typeface="Gotham Pro Medium"/>
                <a:ea typeface="Gotham Pro Medium"/>
                <a:cs typeface="Gotham Pro Medium"/>
                <a:sym typeface="Gotham Pro Medium"/>
              </a:defRPr>
            </a:pPr>
            <a:r>
              <a:rPr lang="en-US" sz="900" dirty="0" smtClean="0">
                <a:sym typeface="Gotham Pro Medium"/>
              </a:rPr>
              <a:t>Average luminous efficacy 140 lm / W </a:t>
            </a:r>
            <a:endParaRPr dirty="0"/>
          </a:p>
        </p:txBody>
      </p:sp>
      <p:sp>
        <p:nvSpPr>
          <p:cNvPr id="411" name="Text Box 7"/>
          <p:cNvSpPr txBox="1"/>
          <p:nvPr/>
        </p:nvSpPr>
        <p:spPr>
          <a:xfrm>
            <a:off x="667118" y="4051298"/>
            <a:ext cx="2618637" cy="5447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656" tIns="26656" rIns="26656" bIns="26656">
            <a:spAutoFit/>
          </a:bodyPr>
          <a:lstStyle/>
          <a:p>
            <a:pPr algn="ctr">
              <a:lnSpc>
                <a:spcPct val="40000"/>
              </a:lnSpc>
              <a:defRPr sz="900" i="1">
                <a:solidFill>
                  <a:srgbClr val="000000"/>
                </a:solidFill>
                <a:latin typeface="Gotham Pro Medium"/>
                <a:ea typeface="Gotham Pro Medium"/>
                <a:cs typeface="Gotham Pro Medium"/>
                <a:sym typeface="Gotham Pro Medium"/>
              </a:defRPr>
            </a:pPr>
            <a:r>
              <a:rPr lang="en-US" sz="900" dirty="0" smtClean="0">
                <a:sym typeface="Gotham Pro Medium"/>
              </a:rPr>
              <a:t>Universal installation</a:t>
            </a:r>
          </a:p>
          <a:p>
            <a:pPr algn="ctr">
              <a:lnSpc>
                <a:spcPct val="40000"/>
              </a:lnSpc>
              <a:defRPr sz="900" i="1">
                <a:solidFill>
                  <a:srgbClr val="000000"/>
                </a:solidFill>
                <a:latin typeface="Gotham Pro Medium"/>
                <a:ea typeface="Gotham Pro Medium"/>
                <a:cs typeface="Gotham Pro Medium"/>
                <a:sym typeface="Gotham Pro Medium"/>
              </a:defRPr>
            </a:pPr>
            <a:r>
              <a:rPr lang="en-US" sz="900" dirty="0" smtClean="0">
                <a:sym typeface="Gotham Pro Medium"/>
              </a:rPr>
              <a:t> Integrated or surface-mounted </a:t>
            </a:r>
          </a:p>
          <a:p>
            <a:pPr algn="ctr">
              <a:lnSpc>
                <a:spcPct val="40000"/>
              </a:lnSpc>
              <a:defRPr sz="900" i="1">
                <a:solidFill>
                  <a:srgbClr val="000000"/>
                </a:solidFill>
                <a:latin typeface="Gotham Pro Medium"/>
                <a:ea typeface="Gotham Pro Medium"/>
                <a:cs typeface="Gotham Pro Medium"/>
                <a:sym typeface="Gotham Pro Medium"/>
              </a:defRPr>
            </a:pPr>
            <a:r>
              <a:rPr lang="en-US" sz="900" dirty="0" smtClean="0">
                <a:sym typeface="Gotham Pro Medium"/>
              </a:rPr>
              <a:t>installation method. </a:t>
            </a:r>
          </a:p>
          <a:p>
            <a:pPr algn="ctr">
              <a:lnSpc>
                <a:spcPct val="40000"/>
              </a:lnSpc>
              <a:defRPr sz="900" i="1">
                <a:solidFill>
                  <a:srgbClr val="000000"/>
                </a:solidFill>
                <a:latin typeface="Gotham Pro Medium"/>
                <a:ea typeface="Gotham Pro Medium"/>
                <a:cs typeface="Gotham Pro Medium"/>
                <a:sym typeface="Gotham Pro Medium"/>
              </a:defRPr>
            </a:pPr>
            <a:r>
              <a:rPr lang="en-US" sz="900" dirty="0" smtClean="0">
                <a:sym typeface="Gotham Pro Medium"/>
              </a:rPr>
              <a:t>Trunk connection of linear models</a:t>
            </a:r>
            <a:endParaRPr dirty="0"/>
          </a:p>
        </p:txBody>
      </p:sp>
      <p:sp>
        <p:nvSpPr>
          <p:cNvPr id="412" name="Text Box 8"/>
          <p:cNvSpPr txBox="1"/>
          <p:nvPr/>
        </p:nvSpPr>
        <p:spPr>
          <a:xfrm>
            <a:off x="3297232" y="2386013"/>
            <a:ext cx="1238260" cy="254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900" i="1">
                <a:solidFill>
                  <a:srgbClr val="000000"/>
                </a:solidFill>
                <a:latin typeface="Gotham Pro Medium"/>
                <a:ea typeface="Gotham Pro Medium"/>
                <a:cs typeface="Gotham Pro Medium"/>
                <a:sym typeface="Gotham Pro Medium"/>
              </a:defRPr>
            </a:pPr>
            <a:r>
              <a:rPr lang="en-US" sz="900" dirty="0" smtClean="0">
                <a:sym typeface="Gotham Pro Medium"/>
              </a:rPr>
              <a:t>Increased efficiency </a:t>
            </a:r>
          </a:p>
          <a:p>
            <a:pPr algn="ctr">
              <a:lnSpc>
                <a:spcPct val="40000"/>
              </a:lnSpc>
              <a:defRPr sz="900" i="1">
                <a:solidFill>
                  <a:srgbClr val="000000"/>
                </a:solidFill>
                <a:latin typeface="Gotham Pro Medium"/>
                <a:ea typeface="Gotham Pro Medium"/>
                <a:cs typeface="Gotham Pro Medium"/>
                <a:sym typeface="Gotham Pro Medium"/>
              </a:defRPr>
            </a:pPr>
            <a:r>
              <a:rPr lang="en-US" sz="900" dirty="0" smtClean="0">
                <a:sym typeface="Gotham Pro Medium"/>
              </a:rPr>
              <a:t>Flicker and ripple free </a:t>
            </a:r>
            <a:endParaRPr dirty="0"/>
          </a:p>
        </p:txBody>
      </p:sp>
      <p:sp>
        <p:nvSpPr>
          <p:cNvPr id="413" name="Text Box 9"/>
          <p:cNvSpPr txBox="1"/>
          <p:nvPr/>
        </p:nvSpPr>
        <p:spPr>
          <a:xfrm>
            <a:off x="2811808" y="4051299"/>
            <a:ext cx="2248792" cy="4119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900" i="1">
                <a:solidFill>
                  <a:srgbClr val="000000"/>
                </a:solidFill>
                <a:latin typeface="Gotham Pro Medium"/>
                <a:ea typeface="Gotham Pro Medium"/>
                <a:cs typeface="Gotham Pro Medium"/>
                <a:sym typeface="Gotham Pro Medium"/>
              </a:defRPr>
            </a:pPr>
            <a:r>
              <a:rPr lang="en-US" sz="900" dirty="0" smtClean="0">
                <a:sym typeface="Gotham Pro Medium"/>
              </a:rPr>
              <a:t>Quality and guarantees </a:t>
            </a:r>
          </a:p>
          <a:p>
            <a:pPr algn="ctr">
              <a:lnSpc>
                <a:spcPct val="40000"/>
              </a:lnSpc>
              <a:defRPr sz="900" i="1">
                <a:solidFill>
                  <a:srgbClr val="000000"/>
                </a:solidFill>
                <a:latin typeface="Gotham Pro Medium"/>
                <a:ea typeface="Gotham Pro Medium"/>
                <a:cs typeface="Gotham Pro Medium"/>
                <a:sym typeface="Gotham Pro Medium"/>
              </a:defRPr>
            </a:pPr>
            <a:r>
              <a:rPr lang="en-US" sz="900" dirty="0" smtClean="0">
                <a:sym typeface="Gotham Pro Medium"/>
              </a:rPr>
              <a:t>Quality control at all stages of production.</a:t>
            </a:r>
          </a:p>
          <a:p>
            <a:pPr algn="ctr">
              <a:lnSpc>
                <a:spcPct val="40000"/>
              </a:lnSpc>
              <a:defRPr sz="900" i="1">
                <a:solidFill>
                  <a:srgbClr val="000000"/>
                </a:solidFill>
                <a:latin typeface="Gotham Pro Medium"/>
                <a:ea typeface="Gotham Pro Medium"/>
                <a:cs typeface="Gotham Pro Medium"/>
                <a:sym typeface="Gotham Pro Medium"/>
              </a:defRPr>
            </a:pPr>
            <a:r>
              <a:rPr lang="en-US" sz="900" dirty="0" smtClean="0">
                <a:sym typeface="Gotham Pro Medium"/>
              </a:rPr>
              <a:t> Factory warranty - 5 years </a:t>
            </a:r>
            <a:endParaRPr dirty="0"/>
          </a:p>
        </p:txBody>
      </p:sp>
      <p:sp>
        <p:nvSpPr>
          <p:cNvPr id="414" name="Text Box 10"/>
          <p:cNvSpPr txBox="1"/>
          <p:nvPr/>
        </p:nvSpPr>
        <p:spPr>
          <a:xfrm>
            <a:off x="6689743" y="4051299"/>
            <a:ext cx="2336765" cy="4119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900" i="1">
                <a:solidFill>
                  <a:srgbClr val="000000"/>
                </a:solidFill>
                <a:latin typeface="Gotham Pro Medium"/>
                <a:ea typeface="Gotham Pro Medium"/>
                <a:cs typeface="Gotham Pro Medium"/>
                <a:sym typeface="Gotham Pro Medium"/>
              </a:defRPr>
            </a:pPr>
            <a:r>
              <a:rPr lang="en-US" sz="900" dirty="0" smtClean="0">
                <a:sym typeface="Gotham Pro Medium"/>
              </a:rPr>
              <a:t>Honest parameters </a:t>
            </a:r>
          </a:p>
          <a:p>
            <a:pPr algn="ctr">
              <a:lnSpc>
                <a:spcPct val="40000"/>
              </a:lnSpc>
              <a:defRPr sz="900" i="1">
                <a:solidFill>
                  <a:srgbClr val="000000"/>
                </a:solidFill>
                <a:latin typeface="Gotham Pro Medium"/>
                <a:ea typeface="Gotham Pro Medium"/>
                <a:cs typeface="Gotham Pro Medium"/>
                <a:sym typeface="Gotham Pro Medium"/>
              </a:defRPr>
            </a:pPr>
            <a:r>
              <a:rPr lang="en-US" sz="900" dirty="0" smtClean="0">
                <a:sym typeface="Gotham Pro Medium"/>
              </a:rPr>
              <a:t>Compliance of the declared characteristics </a:t>
            </a:r>
          </a:p>
          <a:p>
            <a:pPr algn="ctr">
              <a:lnSpc>
                <a:spcPct val="40000"/>
              </a:lnSpc>
              <a:defRPr sz="900" i="1">
                <a:solidFill>
                  <a:srgbClr val="000000"/>
                </a:solidFill>
                <a:latin typeface="Gotham Pro Medium"/>
                <a:ea typeface="Gotham Pro Medium"/>
                <a:cs typeface="Gotham Pro Medium"/>
                <a:sym typeface="Gotham Pro Medium"/>
              </a:defRPr>
            </a:pPr>
            <a:r>
              <a:rPr lang="en-US" sz="900" dirty="0" smtClean="0">
                <a:sym typeface="Gotham Pro Medium"/>
              </a:rPr>
              <a:t>with the real ones </a:t>
            </a:r>
            <a:endParaRPr dirty="0"/>
          </a:p>
        </p:txBody>
      </p:sp>
      <p:pic>
        <p:nvPicPr>
          <p:cNvPr id="415" name="Picture 11" descr="Picture 11"/>
          <p:cNvPicPr>
            <a:picLocks noChangeAspect="1"/>
          </p:cNvPicPr>
          <p:nvPr/>
        </p:nvPicPr>
        <p:blipFill>
          <a:blip r:embed="rId3" cstate="print">
            <a:extLst/>
          </a:blip>
          <a:stretch>
            <a:fillRect/>
          </a:stretch>
        </p:blipFill>
        <p:spPr>
          <a:xfrm>
            <a:off x="1554162" y="1420812"/>
            <a:ext cx="844551" cy="844551"/>
          </a:xfrm>
          <a:prstGeom prst="rect">
            <a:avLst/>
          </a:prstGeom>
          <a:ln w="12700">
            <a:miter lim="400000"/>
          </a:ln>
        </p:spPr>
      </p:pic>
      <p:pic>
        <p:nvPicPr>
          <p:cNvPr id="416" name="Picture 12" descr="Picture 12"/>
          <p:cNvPicPr>
            <a:picLocks noChangeAspect="1"/>
          </p:cNvPicPr>
          <p:nvPr/>
        </p:nvPicPr>
        <p:blipFill>
          <a:blip r:embed="rId4" cstate="print">
            <a:extLst/>
          </a:blip>
          <a:stretch>
            <a:fillRect/>
          </a:stretch>
        </p:blipFill>
        <p:spPr>
          <a:xfrm>
            <a:off x="1668463" y="3214688"/>
            <a:ext cx="617540" cy="612778"/>
          </a:xfrm>
          <a:prstGeom prst="rect">
            <a:avLst/>
          </a:prstGeom>
          <a:ln w="12700">
            <a:miter lim="400000"/>
          </a:ln>
        </p:spPr>
      </p:pic>
      <p:pic>
        <p:nvPicPr>
          <p:cNvPr id="417" name="Picture 13" descr="Picture 13"/>
          <p:cNvPicPr>
            <a:picLocks noChangeAspect="1"/>
          </p:cNvPicPr>
          <p:nvPr/>
        </p:nvPicPr>
        <p:blipFill>
          <a:blip r:embed="rId5" cstate="print">
            <a:extLst/>
          </a:blip>
          <a:stretch>
            <a:fillRect/>
          </a:stretch>
        </p:blipFill>
        <p:spPr>
          <a:xfrm>
            <a:off x="3606800" y="3209925"/>
            <a:ext cx="619125" cy="617538"/>
          </a:xfrm>
          <a:prstGeom prst="rect">
            <a:avLst/>
          </a:prstGeom>
          <a:ln w="12700">
            <a:miter lim="400000"/>
          </a:ln>
        </p:spPr>
      </p:pic>
      <p:pic>
        <p:nvPicPr>
          <p:cNvPr id="418" name="Picture 14" descr="Picture 14"/>
          <p:cNvPicPr>
            <a:picLocks noChangeAspect="1"/>
          </p:cNvPicPr>
          <p:nvPr/>
        </p:nvPicPr>
        <p:blipFill>
          <a:blip r:embed="rId6" cstate="print">
            <a:extLst/>
          </a:blip>
          <a:stretch>
            <a:fillRect/>
          </a:stretch>
        </p:blipFill>
        <p:spPr>
          <a:xfrm>
            <a:off x="5570537" y="3179763"/>
            <a:ext cx="693740" cy="682628"/>
          </a:xfrm>
          <a:prstGeom prst="rect">
            <a:avLst/>
          </a:prstGeom>
          <a:ln w="12700">
            <a:miter lim="400000"/>
          </a:ln>
        </p:spPr>
      </p:pic>
      <p:pic>
        <p:nvPicPr>
          <p:cNvPr id="419" name="Picture 15" descr="Picture 15"/>
          <p:cNvPicPr>
            <a:picLocks noChangeAspect="1"/>
          </p:cNvPicPr>
          <p:nvPr/>
        </p:nvPicPr>
        <p:blipFill>
          <a:blip r:embed="rId7" cstate="print">
            <a:extLst/>
          </a:blip>
          <a:stretch>
            <a:fillRect/>
          </a:stretch>
        </p:blipFill>
        <p:spPr>
          <a:xfrm>
            <a:off x="7448550" y="3176588"/>
            <a:ext cx="693738" cy="688978"/>
          </a:xfrm>
          <a:prstGeom prst="rect">
            <a:avLst/>
          </a:prstGeom>
          <a:ln w="12700">
            <a:miter lim="400000"/>
          </a:ln>
        </p:spPr>
      </p:pic>
      <p:sp>
        <p:nvSpPr>
          <p:cNvPr id="420" name="Text Box 16"/>
          <p:cNvSpPr txBox="1"/>
          <p:nvPr/>
        </p:nvSpPr>
        <p:spPr>
          <a:xfrm>
            <a:off x="7054179" y="2386013"/>
            <a:ext cx="1480890" cy="266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900" i="1">
                <a:solidFill>
                  <a:srgbClr val="000000"/>
                </a:solidFill>
                <a:latin typeface="Gotham Pro Medium"/>
                <a:ea typeface="Gotham Pro Medium"/>
                <a:cs typeface="Gotham Pro Medium"/>
                <a:sym typeface="Gotham Pro Medium"/>
              </a:defRPr>
            </a:pPr>
            <a:r>
              <a:rPr lang="en-US" sz="900" dirty="0" smtClean="0">
                <a:sym typeface="Gotham Pro Medium"/>
              </a:rPr>
              <a:t>High color rendering index </a:t>
            </a:r>
          </a:p>
          <a:p>
            <a:pPr algn="ctr">
              <a:lnSpc>
                <a:spcPct val="40000"/>
              </a:lnSpc>
              <a:defRPr sz="900" i="1">
                <a:solidFill>
                  <a:srgbClr val="000000"/>
                </a:solidFill>
                <a:latin typeface="Gotham Pro Medium"/>
                <a:ea typeface="Gotham Pro Medium"/>
                <a:cs typeface="Gotham Pro Medium"/>
                <a:sym typeface="Gotham Pro Medium"/>
              </a:defRPr>
            </a:pPr>
            <a:r>
              <a:rPr lang="en-US" sz="900" dirty="0" smtClean="0">
                <a:sym typeface="Gotham Pro Medium"/>
              </a:rPr>
              <a:t>Ra not less than 80 </a:t>
            </a:r>
            <a:endParaRPr dirty="0"/>
          </a:p>
        </p:txBody>
      </p:sp>
      <p:pic>
        <p:nvPicPr>
          <p:cNvPr id="421" name="Picture 17" descr="Picture 17"/>
          <p:cNvPicPr>
            <a:picLocks noChangeAspect="1"/>
          </p:cNvPicPr>
          <p:nvPr/>
        </p:nvPicPr>
        <p:blipFill>
          <a:blip r:embed="rId8" cstate="print">
            <a:extLst/>
          </a:blip>
          <a:stretch>
            <a:fillRect/>
          </a:stretch>
        </p:blipFill>
        <p:spPr>
          <a:xfrm>
            <a:off x="3584575" y="1524000"/>
            <a:ext cx="612775" cy="614363"/>
          </a:xfrm>
          <a:prstGeom prst="rect">
            <a:avLst/>
          </a:prstGeom>
          <a:ln w="12700">
            <a:miter lim="400000"/>
          </a:ln>
        </p:spPr>
      </p:pic>
      <p:pic>
        <p:nvPicPr>
          <p:cNvPr id="422" name="Picture 18" descr="Picture 18"/>
          <p:cNvPicPr>
            <a:picLocks noChangeAspect="1"/>
          </p:cNvPicPr>
          <p:nvPr/>
        </p:nvPicPr>
        <p:blipFill>
          <a:blip r:embed="rId9" cstate="print">
            <a:extLst/>
          </a:blip>
          <a:stretch>
            <a:fillRect/>
          </a:stretch>
        </p:blipFill>
        <p:spPr>
          <a:xfrm>
            <a:off x="7491413" y="1527175"/>
            <a:ext cx="606428" cy="617538"/>
          </a:xfrm>
          <a:prstGeom prst="rect">
            <a:avLst/>
          </a:prstGeom>
          <a:ln w="12700">
            <a:miter lim="400000"/>
          </a:ln>
        </p:spPr>
      </p:pic>
      <p:pic>
        <p:nvPicPr>
          <p:cNvPr id="423" name="Picture 19" descr="Picture 19"/>
          <p:cNvPicPr>
            <a:picLocks noChangeAspect="1"/>
          </p:cNvPicPr>
          <p:nvPr/>
        </p:nvPicPr>
        <p:blipFill>
          <a:blip r:embed="rId10" cstate="print">
            <a:extLst/>
          </a:blip>
          <a:stretch>
            <a:fillRect/>
          </a:stretch>
        </p:blipFill>
        <p:spPr>
          <a:xfrm>
            <a:off x="5438775" y="1528762"/>
            <a:ext cx="908050" cy="604838"/>
          </a:xfrm>
          <a:prstGeom prst="rect">
            <a:avLst/>
          </a:prstGeom>
          <a:ln w="12700">
            <a:miter lim="400000"/>
          </a:ln>
        </p:spPr>
      </p:pic>
      <p:sp>
        <p:nvSpPr>
          <p:cNvPr id="425" name="IMPLEMENTED LIGHTING…"/>
          <p:cNvSpPr txBox="1"/>
          <p:nvPr/>
        </p:nvSpPr>
        <p:spPr>
          <a:xfrm>
            <a:off x="1126828" y="460560"/>
            <a:ext cx="6361786" cy="8232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a:spcBef>
                <a:spcPts val="0"/>
              </a:spcBef>
              <a:defRPr sz="2500" spc="25">
                <a:solidFill>
                  <a:srgbClr val="000000"/>
                </a:solidFill>
                <a:latin typeface="Gotham Pro Black"/>
                <a:ea typeface="Gotham Pro Black"/>
                <a:cs typeface="Gotham Pro Black"/>
                <a:sym typeface="Gotham Pro Black"/>
              </a:defRPr>
            </a:pPr>
            <a:r>
              <a:rPr lang="en-US" sz="2500" dirty="0" smtClean="0">
                <a:sym typeface="Gotham Pro Black"/>
              </a:rPr>
              <a:t>ADVANTAGES OF “FEREKS” PUBLIC LIGHTING LUMINAIRES </a:t>
            </a:r>
            <a:endParaRPr dirty="0"/>
          </a:p>
        </p:txBody>
      </p:sp>
      <p:pic>
        <p:nvPicPr>
          <p:cNvPr id="22" name="Рисунок 21" descr="fereks_logo_en-flat-black.png"/>
          <p:cNvPicPr>
            <a:picLocks noChangeAspect="1"/>
          </p:cNvPicPr>
          <p:nvPr/>
        </p:nvPicPr>
        <p:blipFill>
          <a:blip r:embed="rId11" cstate="print"/>
          <a:stretch>
            <a:fillRect/>
          </a:stretch>
        </p:blipFill>
        <p:spPr>
          <a:xfrm>
            <a:off x="7812360" y="254794"/>
            <a:ext cx="1044000" cy="484830"/>
          </a:xfrm>
          <a:prstGeom prst="rect">
            <a:avLst/>
          </a:prstGeom>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 name="image3.png" descr="image3.png"/>
          <p:cNvPicPr>
            <a:picLocks noChangeAspect="1"/>
          </p:cNvPicPr>
          <p:nvPr/>
        </p:nvPicPr>
        <p:blipFill>
          <a:blip r:embed="rId2" cstate="print">
            <a:extLst/>
          </a:blip>
          <a:stretch>
            <a:fillRect/>
          </a:stretch>
        </p:blipFill>
        <p:spPr>
          <a:xfrm rot="10800000" flipH="1">
            <a:off x="-3" y="2627"/>
            <a:ext cx="9144007" cy="5112845"/>
          </a:xfrm>
          <a:prstGeom prst="rect">
            <a:avLst/>
          </a:prstGeom>
          <a:ln w="12700">
            <a:miter lim="400000"/>
          </a:ln>
        </p:spPr>
      </p:pic>
      <p:sp>
        <p:nvSpPr>
          <p:cNvPr id="428"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25</a:t>
            </a:r>
          </a:p>
        </p:txBody>
      </p:sp>
      <p:pic>
        <p:nvPicPr>
          <p:cNvPr id="429" name="Picture 2" descr="Picture 2"/>
          <p:cNvPicPr>
            <a:picLocks noChangeAspect="1"/>
          </p:cNvPicPr>
          <p:nvPr/>
        </p:nvPicPr>
        <p:blipFill>
          <a:blip r:embed="rId3" cstate="print">
            <a:extLst/>
          </a:blip>
          <a:stretch>
            <a:fillRect/>
          </a:stretch>
        </p:blipFill>
        <p:spPr>
          <a:xfrm>
            <a:off x="0" y="-9525"/>
            <a:ext cx="739775" cy="5137150"/>
          </a:xfrm>
          <a:prstGeom prst="rect">
            <a:avLst/>
          </a:prstGeom>
          <a:ln w="12700">
            <a:miter lim="400000"/>
          </a:ln>
        </p:spPr>
      </p:pic>
      <p:sp>
        <p:nvSpPr>
          <p:cNvPr id="430" name="Text Box 3"/>
          <p:cNvSpPr txBox="1"/>
          <p:nvPr/>
        </p:nvSpPr>
        <p:spPr>
          <a:xfrm>
            <a:off x="4302125" y="1657349"/>
            <a:ext cx="4410075" cy="25283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defTabSz="355600">
              <a:lnSpc>
                <a:spcPct val="120000"/>
              </a:lnSpc>
              <a:spcBef>
                <a:spcPts val="0"/>
              </a:spcBef>
              <a:defRPr sz="1100" i="1">
                <a:solidFill>
                  <a:srgbClr val="EEA52D"/>
                </a:solidFill>
                <a:latin typeface="Gotham Pro Medium"/>
                <a:ea typeface="Gotham Pro Medium"/>
                <a:cs typeface="Gotham Pro Medium"/>
                <a:sym typeface="Gotham Pro Medium"/>
              </a:defRPr>
            </a:pPr>
            <a:r>
              <a:rPr dirty="0" smtClean="0"/>
              <a:t>«</a:t>
            </a:r>
            <a:r>
              <a:rPr lang="es-ES" dirty="0" smtClean="0"/>
              <a:t>Trunk</a:t>
            </a:r>
            <a:r>
              <a:rPr dirty="0" smtClean="0"/>
              <a:t>» </a:t>
            </a:r>
            <a:r>
              <a:rPr lang="es-ES" dirty="0" smtClean="0"/>
              <a:t>installation</a:t>
            </a:r>
            <a:endParaRPr dirty="0"/>
          </a:p>
          <a:p>
            <a:pPr defTabSz="355600">
              <a:lnSpc>
                <a:spcPct val="120000"/>
              </a:lnSpc>
              <a:spcBef>
                <a:spcPts val="0"/>
              </a:spcBef>
              <a:defRPr sz="1000">
                <a:solidFill>
                  <a:srgbClr val="000000"/>
                </a:solidFill>
                <a:latin typeface="Gotham Pro"/>
                <a:ea typeface="Gotham Pro"/>
                <a:cs typeface="Gotham Pro"/>
                <a:sym typeface="Gotham Pro"/>
              </a:defRPr>
            </a:pPr>
            <a:r>
              <a:rPr lang="en-US" sz="1000" dirty="0" smtClean="0">
                <a:sym typeface="Gotham Pro"/>
              </a:rPr>
              <a:t>Possibility of </a:t>
            </a:r>
            <a:r>
              <a:rPr lang="en-US" sz="1000" dirty="0" err="1" smtClean="0">
                <a:sym typeface="Gotham Pro"/>
              </a:rPr>
              <a:t>luminaire</a:t>
            </a:r>
            <a:r>
              <a:rPr lang="en-US" sz="1000" dirty="0" smtClean="0">
                <a:sym typeface="Gotham Pro"/>
              </a:rPr>
              <a:t> connection in a single light line </a:t>
            </a:r>
          </a:p>
          <a:p>
            <a:pPr defTabSz="355600">
              <a:lnSpc>
                <a:spcPct val="120000"/>
              </a:lnSpc>
              <a:spcBef>
                <a:spcPts val="0"/>
              </a:spcBef>
              <a:defRPr sz="1000">
                <a:solidFill>
                  <a:srgbClr val="000000"/>
                </a:solidFill>
                <a:latin typeface="Gotham Pro"/>
                <a:ea typeface="Gotham Pro"/>
                <a:cs typeface="Gotham Pro"/>
                <a:sym typeface="Gotham Pro"/>
              </a:defRPr>
            </a:pPr>
            <a:endParaRPr dirty="0"/>
          </a:p>
          <a:p>
            <a:pPr defTabSz="355600">
              <a:lnSpc>
                <a:spcPct val="120000"/>
              </a:lnSpc>
              <a:spcBef>
                <a:spcPts val="0"/>
              </a:spcBef>
              <a:defRPr sz="1100" i="1">
                <a:solidFill>
                  <a:srgbClr val="EEA52D"/>
                </a:solidFill>
                <a:latin typeface="Gotham Pro Medium"/>
                <a:ea typeface="Gotham Pro Medium"/>
                <a:cs typeface="Gotham Pro Medium"/>
                <a:sym typeface="Gotham Pro Medium"/>
              </a:defRPr>
            </a:pPr>
            <a:r>
              <a:rPr lang="es-ES" dirty="0" smtClean="0"/>
              <a:t>Comfortable light</a:t>
            </a:r>
            <a:endParaRPr dirty="0"/>
          </a:p>
          <a:p>
            <a:pPr defTabSz="355600">
              <a:lnSpc>
                <a:spcPct val="120000"/>
              </a:lnSpc>
              <a:spcBef>
                <a:spcPts val="0"/>
              </a:spcBef>
              <a:defRPr sz="1000">
                <a:solidFill>
                  <a:srgbClr val="000000"/>
                </a:solidFill>
                <a:latin typeface="Gotham Pro"/>
                <a:ea typeface="Gotham Pro"/>
                <a:cs typeface="Gotham Pro"/>
                <a:sym typeface="Gotham Pro"/>
              </a:defRPr>
            </a:pPr>
            <a:r>
              <a:rPr lang="en-US" sz="1000" dirty="0" smtClean="0">
                <a:sym typeface="Gotham Pro"/>
              </a:rPr>
              <a:t>Natural color rendition, no flicker, crackle-free operation create the most comfortable atmosphere </a:t>
            </a:r>
          </a:p>
          <a:p>
            <a:pPr defTabSz="355600">
              <a:lnSpc>
                <a:spcPct val="120000"/>
              </a:lnSpc>
              <a:spcBef>
                <a:spcPts val="0"/>
              </a:spcBef>
              <a:defRPr sz="1000">
                <a:solidFill>
                  <a:srgbClr val="000000"/>
                </a:solidFill>
                <a:latin typeface="Gotham Pro"/>
                <a:ea typeface="Gotham Pro"/>
                <a:cs typeface="Gotham Pro"/>
                <a:sym typeface="Gotham Pro"/>
              </a:defRPr>
            </a:pPr>
            <a:endParaRPr dirty="0"/>
          </a:p>
          <a:p>
            <a:pPr defTabSz="355600">
              <a:lnSpc>
                <a:spcPct val="120000"/>
              </a:lnSpc>
              <a:spcBef>
                <a:spcPts val="0"/>
              </a:spcBef>
              <a:defRPr sz="1100" i="1">
                <a:solidFill>
                  <a:srgbClr val="EEA52D"/>
                </a:solidFill>
                <a:latin typeface="Gotham Pro Medium"/>
                <a:ea typeface="Gotham Pro Medium"/>
                <a:cs typeface="Gotham Pro Medium"/>
                <a:sym typeface="Gotham Pro Medium"/>
              </a:defRPr>
            </a:pPr>
            <a:r>
              <a:rPr lang="es-ES" dirty="0" smtClean="0"/>
              <a:t>Efficient energy consumtion</a:t>
            </a:r>
            <a:endParaRPr dirty="0" smtClean="0"/>
          </a:p>
          <a:p>
            <a:pPr defTabSz="355600">
              <a:lnSpc>
                <a:spcPct val="120000"/>
              </a:lnSpc>
              <a:spcBef>
                <a:spcPts val="0"/>
              </a:spcBef>
              <a:defRPr sz="1000">
                <a:solidFill>
                  <a:srgbClr val="000000"/>
                </a:solidFill>
                <a:latin typeface="Gotham Pro"/>
                <a:ea typeface="Gotham Pro"/>
                <a:cs typeface="Gotham Pro"/>
                <a:sym typeface="Gotham Pro"/>
              </a:defRPr>
            </a:pPr>
            <a:r>
              <a:rPr lang="en-US" sz="1000" dirty="0" smtClean="0">
                <a:sym typeface="Gotham Pro"/>
              </a:rPr>
              <a:t>Saving energy, reducing the cost of the air conditioning system (LED luminaires do not generate heat and do not heat the room) </a:t>
            </a:r>
          </a:p>
          <a:p>
            <a:pPr defTabSz="355600">
              <a:lnSpc>
                <a:spcPct val="120000"/>
              </a:lnSpc>
              <a:spcBef>
                <a:spcPts val="0"/>
              </a:spcBef>
              <a:defRPr sz="1000">
                <a:solidFill>
                  <a:srgbClr val="000000"/>
                </a:solidFill>
                <a:latin typeface="Gotham Pro"/>
                <a:ea typeface="Gotham Pro"/>
                <a:cs typeface="Gotham Pro"/>
                <a:sym typeface="Gotham Pro"/>
              </a:defRPr>
            </a:pPr>
            <a:endParaRPr dirty="0"/>
          </a:p>
          <a:p>
            <a:pPr defTabSz="355600">
              <a:lnSpc>
                <a:spcPct val="120000"/>
              </a:lnSpc>
              <a:spcBef>
                <a:spcPts val="0"/>
              </a:spcBef>
              <a:defRPr sz="1100" i="1">
                <a:solidFill>
                  <a:srgbClr val="EEA52D"/>
                </a:solidFill>
                <a:latin typeface="Gotham Pro Medium"/>
                <a:ea typeface="Gotham Pro Medium"/>
                <a:cs typeface="Gotham Pro Medium"/>
                <a:sym typeface="Gotham Pro Medium"/>
              </a:defRPr>
            </a:pPr>
            <a:r>
              <a:rPr lang="es-ES" dirty="0" smtClean="0"/>
              <a:t>Gentle lighting</a:t>
            </a:r>
            <a:endParaRPr dirty="0"/>
          </a:p>
          <a:p>
            <a:pPr defTabSz="355600">
              <a:lnSpc>
                <a:spcPct val="120000"/>
              </a:lnSpc>
              <a:spcBef>
                <a:spcPts val="0"/>
              </a:spcBef>
              <a:defRPr sz="1000">
                <a:solidFill>
                  <a:srgbClr val="000000"/>
                </a:solidFill>
                <a:latin typeface="Gotham Pro"/>
                <a:ea typeface="Gotham Pro"/>
                <a:cs typeface="Gotham Pro"/>
                <a:sym typeface="Gotham Pro"/>
              </a:defRPr>
            </a:pPr>
            <a:r>
              <a:rPr lang="en-US" sz="1000" dirty="0" smtClean="0">
                <a:sym typeface="Gotham Pro"/>
              </a:rPr>
              <a:t>No harmful UV and infrared radiation, safe lighting </a:t>
            </a:r>
            <a:endParaRPr dirty="0"/>
          </a:p>
        </p:txBody>
      </p:sp>
      <p:sp>
        <p:nvSpPr>
          <p:cNvPr id="431" name="Text Box 4"/>
          <p:cNvSpPr txBox="1"/>
          <p:nvPr/>
        </p:nvSpPr>
        <p:spPr>
          <a:xfrm>
            <a:off x="2238375" y="1667196"/>
            <a:ext cx="944563" cy="423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nchor="ctr">
            <a:spAutoFit/>
          </a:bodyPr>
          <a:lstStyle/>
          <a:p>
            <a:pPr>
              <a:lnSpc>
                <a:spcPct val="120000"/>
              </a:lnSpc>
              <a:spcBef>
                <a:spcPts val="0"/>
              </a:spcBef>
              <a:defRPr sz="1100">
                <a:solidFill>
                  <a:srgbClr val="000000"/>
                </a:solidFill>
                <a:latin typeface="Gotham Pro Medium"/>
                <a:ea typeface="Gotham Pro Medium"/>
                <a:cs typeface="Gotham Pro Medium"/>
                <a:sym typeface="Gotham Pro Medium"/>
              </a:defRPr>
            </a:pPr>
            <a:r>
              <a:rPr lang="es-ES" dirty="0" smtClean="0"/>
              <a:t>SERIE</a:t>
            </a:r>
            <a:r>
              <a:rPr dirty="0" smtClean="0"/>
              <a:t> </a:t>
            </a:r>
            <a:r>
              <a:rPr dirty="0"/>
              <a:t>FDL</a:t>
            </a:r>
            <a:endParaRPr dirty="0">
              <a:latin typeface="Gotham Pro"/>
              <a:ea typeface="Gotham Pro"/>
              <a:cs typeface="Gotham Pro"/>
              <a:sym typeface="Gotham Pro"/>
            </a:endParaRPr>
          </a:p>
          <a:p>
            <a:pPr>
              <a:lnSpc>
                <a:spcPct val="120000"/>
              </a:lnSpc>
              <a:spcBef>
                <a:spcPts val="0"/>
              </a:spcBef>
              <a:defRPr sz="900" i="1">
                <a:solidFill>
                  <a:srgbClr val="EEA52D"/>
                </a:solidFill>
                <a:latin typeface="Gotham Pro Medium"/>
                <a:ea typeface="Gotham Pro Medium"/>
                <a:cs typeface="Gotham Pro Medium"/>
                <a:sym typeface="Gotham Pro Medium"/>
              </a:defRPr>
            </a:pPr>
            <a:r>
              <a:rPr dirty="0"/>
              <a:t>43-130 </a:t>
            </a:r>
            <a:r>
              <a:rPr lang="es-ES" dirty="0" smtClean="0"/>
              <a:t>W</a:t>
            </a:r>
            <a:endParaRPr dirty="0"/>
          </a:p>
        </p:txBody>
      </p:sp>
      <p:sp>
        <p:nvSpPr>
          <p:cNvPr id="432" name="Text Box 5"/>
          <p:cNvSpPr txBox="1"/>
          <p:nvPr/>
        </p:nvSpPr>
        <p:spPr>
          <a:xfrm>
            <a:off x="2238375" y="2699071"/>
            <a:ext cx="1360488" cy="423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nchor="ctr">
            <a:spAutoFit/>
          </a:bodyPr>
          <a:lstStyle/>
          <a:p>
            <a:pPr>
              <a:lnSpc>
                <a:spcPct val="120000"/>
              </a:lnSpc>
              <a:spcBef>
                <a:spcPts val="0"/>
              </a:spcBef>
              <a:defRPr sz="1100">
                <a:solidFill>
                  <a:srgbClr val="000000"/>
                </a:solidFill>
                <a:latin typeface="Gotham Pro Medium"/>
                <a:ea typeface="Gotham Pro Medium"/>
                <a:cs typeface="Gotham Pro Medium"/>
                <a:sym typeface="Gotham Pro Medium"/>
              </a:defRPr>
            </a:pPr>
            <a:r>
              <a:rPr lang="es-ES" dirty="0" smtClean="0"/>
              <a:t>SERIE</a:t>
            </a:r>
            <a:r>
              <a:rPr dirty="0" smtClean="0"/>
              <a:t> </a:t>
            </a:r>
            <a:r>
              <a:rPr lang="es-ES" dirty="0" smtClean="0"/>
              <a:t>SSV</a:t>
            </a:r>
            <a:endParaRPr dirty="0"/>
          </a:p>
          <a:p>
            <a:pPr>
              <a:lnSpc>
                <a:spcPct val="120000"/>
              </a:lnSpc>
              <a:spcBef>
                <a:spcPts val="0"/>
              </a:spcBef>
              <a:defRPr sz="900" i="1">
                <a:solidFill>
                  <a:srgbClr val="EEA52D"/>
                </a:solidFill>
                <a:latin typeface="Gotham Pro Medium"/>
                <a:ea typeface="Gotham Pro Medium"/>
                <a:cs typeface="Gotham Pro Medium"/>
                <a:sym typeface="Gotham Pro Medium"/>
              </a:defRPr>
            </a:pPr>
            <a:r>
              <a:rPr dirty="0"/>
              <a:t>15-56 </a:t>
            </a:r>
            <a:r>
              <a:rPr lang="es-ES" dirty="0" smtClean="0"/>
              <a:t>W</a:t>
            </a:r>
            <a:endParaRPr dirty="0"/>
          </a:p>
        </p:txBody>
      </p:sp>
      <p:sp>
        <p:nvSpPr>
          <p:cNvPr id="433" name="Text Box 6"/>
          <p:cNvSpPr txBox="1"/>
          <p:nvPr/>
        </p:nvSpPr>
        <p:spPr>
          <a:xfrm>
            <a:off x="2238375" y="3729358"/>
            <a:ext cx="944563" cy="423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nchor="ctr">
            <a:spAutoFit/>
          </a:bodyPr>
          <a:lstStyle/>
          <a:p>
            <a:pPr>
              <a:lnSpc>
                <a:spcPct val="120000"/>
              </a:lnSpc>
              <a:spcBef>
                <a:spcPts val="0"/>
              </a:spcBef>
              <a:defRPr sz="1100">
                <a:solidFill>
                  <a:srgbClr val="000000"/>
                </a:solidFill>
                <a:latin typeface="Gotham Pro Medium"/>
                <a:ea typeface="Gotham Pro Medium"/>
                <a:cs typeface="Gotham Pro Medium"/>
                <a:sym typeface="Gotham Pro Medium"/>
              </a:defRPr>
            </a:pPr>
            <a:r>
              <a:rPr lang="es-ES" dirty="0" smtClean="0"/>
              <a:t>SERIE DVO</a:t>
            </a:r>
            <a:endParaRPr dirty="0">
              <a:latin typeface="Gotham Pro"/>
              <a:ea typeface="Gotham Pro"/>
              <a:cs typeface="Gotham Pro"/>
              <a:sym typeface="Gotham Pro"/>
            </a:endParaRPr>
          </a:p>
          <a:p>
            <a:pPr>
              <a:lnSpc>
                <a:spcPct val="120000"/>
              </a:lnSpc>
              <a:spcBef>
                <a:spcPts val="0"/>
              </a:spcBef>
              <a:defRPr sz="900" i="1">
                <a:solidFill>
                  <a:srgbClr val="EEA52D"/>
                </a:solidFill>
                <a:latin typeface="Gotham Pro Medium"/>
                <a:ea typeface="Gotham Pro Medium"/>
                <a:cs typeface="Gotham Pro Medium"/>
                <a:sym typeface="Gotham Pro Medium"/>
              </a:defRPr>
            </a:pPr>
            <a:r>
              <a:rPr dirty="0"/>
              <a:t>18-56 </a:t>
            </a:r>
            <a:r>
              <a:rPr lang="es-ES" dirty="0" smtClean="0"/>
              <a:t>W</a:t>
            </a:r>
            <a:endParaRPr dirty="0"/>
          </a:p>
        </p:txBody>
      </p:sp>
      <p:pic>
        <p:nvPicPr>
          <p:cNvPr id="434" name="Picture 8" descr="Picture 8"/>
          <p:cNvPicPr>
            <a:picLocks noChangeAspect="1"/>
          </p:cNvPicPr>
          <p:nvPr/>
        </p:nvPicPr>
        <p:blipFill>
          <a:blip r:embed="rId4" cstate="print">
            <a:extLst/>
          </a:blip>
          <a:srcRect l="25810" t="9730" r="30305" b="16935"/>
          <a:stretch>
            <a:fillRect/>
          </a:stretch>
        </p:blipFill>
        <p:spPr>
          <a:xfrm>
            <a:off x="1216024" y="2460624"/>
            <a:ext cx="700089" cy="876303"/>
          </a:xfrm>
          <a:prstGeom prst="rect">
            <a:avLst/>
          </a:prstGeom>
          <a:ln w="12700">
            <a:miter lim="400000"/>
          </a:ln>
        </p:spPr>
      </p:pic>
      <p:pic>
        <p:nvPicPr>
          <p:cNvPr id="435" name="Picture 9" descr="Picture 9"/>
          <p:cNvPicPr>
            <a:picLocks noChangeAspect="1"/>
          </p:cNvPicPr>
          <p:nvPr/>
        </p:nvPicPr>
        <p:blipFill>
          <a:blip r:embed="rId5" cstate="print">
            <a:extLst/>
          </a:blip>
          <a:stretch>
            <a:fillRect/>
          </a:stretch>
        </p:blipFill>
        <p:spPr>
          <a:xfrm>
            <a:off x="1220787" y="3548062"/>
            <a:ext cx="685803" cy="787403"/>
          </a:xfrm>
          <a:prstGeom prst="rect">
            <a:avLst/>
          </a:prstGeom>
          <a:ln w="12700">
            <a:miter lim="400000"/>
          </a:ln>
        </p:spPr>
      </p:pic>
      <p:pic>
        <p:nvPicPr>
          <p:cNvPr id="436" name="Picture 10" descr="Picture 10"/>
          <p:cNvPicPr>
            <a:picLocks noChangeAspect="1"/>
          </p:cNvPicPr>
          <p:nvPr/>
        </p:nvPicPr>
        <p:blipFill>
          <a:blip r:embed="rId6" cstate="print">
            <a:extLst/>
          </a:blip>
          <a:srcRect l="17223" t="5951" r="21614"/>
          <a:stretch>
            <a:fillRect/>
          </a:stretch>
        </p:blipFill>
        <p:spPr>
          <a:xfrm>
            <a:off x="1084261" y="1338262"/>
            <a:ext cx="938216" cy="1082676"/>
          </a:xfrm>
          <a:prstGeom prst="rect">
            <a:avLst/>
          </a:prstGeom>
          <a:ln w="12700">
            <a:miter lim="400000"/>
          </a:ln>
        </p:spPr>
      </p:pic>
      <p:sp>
        <p:nvSpPr>
          <p:cNvPr id="438" name="IMPLEMENTED LIGHTING…"/>
          <p:cNvSpPr txBox="1"/>
          <p:nvPr/>
        </p:nvSpPr>
        <p:spPr>
          <a:xfrm>
            <a:off x="1126828" y="460560"/>
            <a:ext cx="6361786" cy="8232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a:spcBef>
                <a:spcPts val="0"/>
              </a:spcBef>
              <a:defRPr sz="2500" spc="25">
                <a:solidFill>
                  <a:srgbClr val="000000"/>
                </a:solidFill>
                <a:latin typeface="Gotham Pro Black"/>
                <a:ea typeface="Gotham Pro Black"/>
                <a:cs typeface="Gotham Pro Black"/>
                <a:sym typeface="Gotham Pro Black"/>
              </a:defRPr>
            </a:pPr>
            <a:r>
              <a:rPr lang="en-US" sz="2500" dirty="0" smtClean="0">
                <a:sym typeface="Gotham Pro Black"/>
              </a:rPr>
              <a:t>ADVANTAGES OF “FEREKS” PUBLIC LUMINAIRES </a:t>
            </a:r>
            <a:endParaRPr dirty="0"/>
          </a:p>
        </p:txBody>
      </p:sp>
      <p:pic>
        <p:nvPicPr>
          <p:cNvPr id="14" name="Рисунок 13" descr="fereks_logo_en-flat-black.png"/>
          <p:cNvPicPr>
            <a:picLocks noChangeAspect="1"/>
          </p:cNvPicPr>
          <p:nvPr/>
        </p:nvPicPr>
        <p:blipFill>
          <a:blip r:embed="rId7" cstate="print"/>
          <a:stretch>
            <a:fillRect/>
          </a:stretch>
        </p:blipFill>
        <p:spPr>
          <a:xfrm>
            <a:off x="7812360" y="254794"/>
            <a:ext cx="1044000" cy="484830"/>
          </a:xfrm>
          <a:prstGeom prst="rect">
            <a:avLst/>
          </a:prstGeom>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26</a:t>
            </a:r>
          </a:p>
        </p:txBody>
      </p:sp>
      <p:pic>
        <p:nvPicPr>
          <p:cNvPr id="441" name="Picture 2" descr="Picture 2"/>
          <p:cNvPicPr>
            <a:picLocks noChangeAspect="1"/>
          </p:cNvPicPr>
          <p:nvPr/>
        </p:nvPicPr>
        <p:blipFill>
          <a:blip r:embed="rId2" cstate="print">
            <a:extLst/>
          </a:blip>
          <a:stretch>
            <a:fillRect/>
          </a:stretch>
        </p:blipFill>
        <p:spPr>
          <a:xfrm>
            <a:off x="0" y="-9525"/>
            <a:ext cx="739775" cy="5137150"/>
          </a:xfrm>
          <a:prstGeom prst="rect">
            <a:avLst/>
          </a:prstGeom>
          <a:ln w="12700">
            <a:miter lim="400000"/>
          </a:ln>
        </p:spPr>
      </p:pic>
      <p:sp>
        <p:nvSpPr>
          <p:cNvPr id="442" name="Text Box 4"/>
          <p:cNvSpPr txBox="1"/>
          <p:nvPr/>
        </p:nvSpPr>
        <p:spPr>
          <a:xfrm>
            <a:off x="3621552" y="2462213"/>
            <a:ext cx="1181770" cy="103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a:solidFill>
                  <a:srgbClr val="000000"/>
                </a:solidFill>
                <a:latin typeface="Gotham Pro"/>
                <a:ea typeface="Gotham Pro"/>
                <a:cs typeface="Gotham Pro"/>
                <a:sym typeface="Gotham Pro"/>
              </a:defRPr>
            </a:pPr>
            <a:r>
              <a:rPr lang="es-ES" dirty="0" smtClean="0"/>
              <a:t>Aluminum alloy housing</a:t>
            </a:r>
            <a:endParaRPr dirty="0"/>
          </a:p>
        </p:txBody>
      </p:sp>
      <p:sp>
        <p:nvSpPr>
          <p:cNvPr id="443" name="Text Box 5"/>
          <p:cNvSpPr txBox="1"/>
          <p:nvPr/>
        </p:nvSpPr>
        <p:spPr>
          <a:xfrm>
            <a:off x="5161181" y="2462213"/>
            <a:ext cx="1775971" cy="2531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a:solidFill>
                  <a:srgbClr val="000000"/>
                </a:solidFill>
                <a:latin typeface="Gotham Pro"/>
                <a:ea typeface="Gotham Pro"/>
                <a:cs typeface="Gotham Pro"/>
                <a:sym typeface="Gotham Pro"/>
              </a:defRPr>
            </a:pPr>
            <a:r>
              <a:rPr lang="en-US" sz="800" dirty="0" smtClean="0">
                <a:sym typeface="Gotham Pro"/>
              </a:rPr>
              <a:t>Diffuser made of </a:t>
            </a:r>
          </a:p>
          <a:p>
            <a:pPr algn="ctr">
              <a:lnSpc>
                <a:spcPct val="40000"/>
              </a:lnSpc>
              <a:defRPr sz="800">
                <a:solidFill>
                  <a:srgbClr val="000000"/>
                </a:solidFill>
                <a:latin typeface="Gotham Pro"/>
                <a:ea typeface="Gotham Pro"/>
                <a:cs typeface="Gotham Pro"/>
                <a:sym typeface="Gotham Pro"/>
              </a:defRPr>
            </a:pPr>
            <a:r>
              <a:rPr lang="en-US" sz="800" dirty="0" smtClean="0">
                <a:sym typeface="Gotham Pro"/>
              </a:rPr>
              <a:t>impact-resistant opal polycarbonate </a:t>
            </a:r>
            <a:endParaRPr dirty="0"/>
          </a:p>
        </p:txBody>
      </p:sp>
      <p:sp>
        <p:nvSpPr>
          <p:cNvPr id="444" name="Text Box 6"/>
          <p:cNvSpPr txBox="1"/>
          <p:nvPr/>
        </p:nvSpPr>
        <p:spPr>
          <a:xfrm>
            <a:off x="7357529" y="2462213"/>
            <a:ext cx="1058338" cy="2531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a:solidFill>
                  <a:srgbClr val="000000"/>
                </a:solidFill>
                <a:latin typeface="Gotham Pro"/>
                <a:ea typeface="Gotham Pro"/>
                <a:cs typeface="Gotham Pro"/>
                <a:sym typeface="Gotham Pro"/>
              </a:defRPr>
            </a:pPr>
            <a:r>
              <a:rPr lang="en-US" sz="800" dirty="0" smtClean="0">
                <a:sym typeface="Gotham Pro"/>
              </a:rPr>
              <a:t>Uniform glow </a:t>
            </a:r>
          </a:p>
          <a:p>
            <a:pPr algn="ctr">
              <a:lnSpc>
                <a:spcPct val="40000"/>
              </a:lnSpc>
              <a:defRPr sz="800">
                <a:solidFill>
                  <a:srgbClr val="000000"/>
                </a:solidFill>
                <a:latin typeface="Gotham Pro"/>
                <a:ea typeface="Gotham Pro"/>
                <a:cs typeface="Gotham Pro"/>
                <a:sym typeface="Gotham Pro"/>
              </a:defRPr>
            </a:pPr>
            <a:r>
              <a:rPr lang="en-US" sz="800" dirty="0" smtClean="0">
                <a:sym typeface="Gotham Pro"/>
              </a:rPr>
              <a:t>without dazzle effect </a:t>
            </a:r>
            <a:endParaRPr dirty="0"/>
          </a:p>
        </p:txBody>
      </p:sp>
      <p:sp>
        <p:nvSpPr>
          <p:cNvPr id="445" name="Text Box 7"/>
          <p:cNvSpPr txBox="1"/>
          <p:nvPr/>
        </p:nvSpPr>
        <p:spPr>
          <a:xfrm>
            <a:off x="3753058" y="3978275"/>
            <a:ext cx="1069560" cy="242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a:solidFill>
                  <a:srgbClr val="000000"/>
                </a:solidFill>
                <a:latin typeface="Gotham Pro"/>
                <a:ea typeface="Gotham Pro"/>
                <a:cs typeface="Gotham Pro"/>
                <a:sym typeface="Gotham Pro"/>
              </a:defRPr>
            </a:pPr>
            <a:r>
              <a:rPr lang="es-ES" sz="800" dirty="0" smtClean="0">
                <a:sym typeface="Gotham Pro"/>
              </a:rPr>
              <a:t>Various diffuser </a:t>
            </a:r>
          </a:p>
          <a:p>
            <a:pPr algn="ctr">
              <a:lnSpc>
                <a:spcPct val="40000"/>
              </a:lnSpc>
              <a:defRPr sz="800">
                <a:solidFill>
                  <a:srgbClr val="000000"/>
                </a:solidFill>
                <a:latin typeface="Gotham Pro"/>
                <a:ea typeface="Gotham Pro"/>
                <a:cs typeface="Gotham Pro"/>
                <a:sym typeface="Gotham Pro"/>
              </a:defRPr>
            </a:pPr>
            <a:r>
              <a:rPr lang="es-ES" sz="800" dirty="0" smtClean="0">
                <a:sym typeface="Gotham Pro"/>
              </a:rPr>
              <a:t>options are available </a:t>
            </a:r>
            <a:endParaRPr dirty="0"/>
          </a:p>
        </p:txBody>
      </p:sp>
      <p:sp>
        <p:nvSpPr>
          <p:cNvPr id="446" name="Text Box 8"/>
          <p:cNvSpPr txBox="1"/>
          <p:nvPr/>
        </p:nvSpPr>
        <p:spPr>
          <a:xfrm>
            <a:off x="5540599" y="3978275"/>
            <a:ext cx="1171126" cy="2531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a:solidFill>
                  <a:srgbClr val="000000"/>
                </a:solidFill>
                <a:latin typeface="Gotham Pro"/>
                <a:ea typeface="Gotham Pro"/>
                <a:cs typeface="Gotham Pro"/>
                <a:sym typeface="Gotham Pro"/>
              </a:defRPr>
            </a:pPr>
            <a:r>
              <a:rPr lang="en-US" sz="800" dirty="0" smtClean="0">
                <a:sym typeface="Gotham Pro"/>
              </a:rPr>
              <a:t>Possibility of execution </a:t>
            </a:r>
          </a:p>
          <a:p>
            <a:pPr algn="ctr">
              <a:lnSpc>
                <a:spcPct val="40000"/>
              </a:lnSpc>
              <a:defRPr sz="800">
                <a:solidFill>
                  <a:srgbClr val="000000"/>
                </a:solidFill>
                <a:latin typeface="Gotham Pro"/>
                <a:ea typeface="Gotham Pro"/>
                <a:cs typeface="Gotham Pro"/>
                <a:sym typeface="Gotham Pro"/>
              </a:defRPr>
            </a:pPr>
            <a:r>
              <a:rPr lang="en-US" sz="800" dirty="0" smtClean="0">
                <a:sym typeface="Gotham Pro"/>
              </a:rPr>
              <a:t>with IP20 or IP54 </a:t>
            </a:r>
            <a:endParaRPr dirty="0"/>
          </a:p>
        </p:txBody>
      </p:sp>
      <p:sp>
        <p:nvSpPr>
          <p:cNvPr id="447" name="Text Box 9"/>
          <p:cNvSpPr txBox="1"/>
          <p:nvPr/>
        </p:nvSpPr>
        <p:spPr>
          <a:xfrm>
            <a:off x="6933080" y="3978274"/>
            <a:ext cx="2059638" cy="3811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a:solidFill>
                  <a:srgbClr val="000000"/>
                </a:solidFill>
                <a:latin typeface="Gotham Pro"/>
                <a:ea typeface="Gotham Pro"/>
                <a:cs typeface="Gotham Pro"/>
                <a:sym typeface="Gotham Pro"/>
              </a:defRPr>
            </a:pPr>
            <a:r>
              <a:rPr lang="en-US" sz="800" dirty="0" smtClean="0">
                <a:sym typeface="Gotham Pro"/>
              </a:rPr>
              <a:t>Wide installation possibilities: suspended, </a:t>
            </a:r>
          </a:p>
          <a:p>
            <a:pPr algn="ctr">
              <a:lnSpc>
                <a:spcPct val="40000"/>
              </a:lnSpc>
              <a:defRPr sz="800">
                <a:solidFill>
                  <a:srgbClr val="000000"/>
                </a:solidFill>
                <a:latin typeface="Gotham Pro"/>
                <a:ea typeface="Gotham Pro"/>
                <a:cs typeface="Gotham Pro"/>
                <a:sym typeface="Gotham Pro"/>
              </a:defRPr>
            </a:pPr>
            <a:r>
              <a:rPr lang="en-US" sz="800" dirty="0" smtClean="0">
                <a:sym typeface="Gotham Pro"/>
              </a:rPr>
              <a:t>surface-mounted (wall, ceiling), </a:t>
            </a:r>
          </a:p>
          <a:p>
            <a:pPr algn="ctr">
              <a:lnSpc>
                <a:spcPct val="40000"/>
              </a:lnSpc>
              <a:defRPr sz="800">
                <a:solidFill>
                  <a:srgbClr val="000000"/>
                </a:solidFill>
                <a:latin typeface="Gotham Pro"/>
                <a:ea typeface="Gotham Pro"/>
                <a:cs typeface="Gotham Pro"/>
                <a:sym typeface="Gotham Pro"/>
              </a:defRPr>
            </a:pPr>
            <a:r>
              <a:rPr lang="en-US" sz="800" dirty="0" smtClean="0">
                <a:sym typeface="Gotham Pro"/>
              </a:rPr>
              <a:t>in line (special version) </a:t>
            </a:r>
            <a:endParaRPr dirty="0"/>
          </a:p>
        </p:txBody>
      </p:sp>
      <p:pic>
        <p:nvPicPr>
          <p:cNvPr id="448" name="Picture 10" descr="Picture 10"/>
          <p:cNvPicPr>
            <a:picLocks noChangeAspect="1"/>
          </p:cNvPicPr>
          <p:nvPr/>
        </p:nvPicPr>
        <p:blipFill>
          <a:blip r:embed="rId3" cstate="print">
            <a:extLst/>
          </a:blip>
          <a:stretch>
            <a:fillRect/>
          </a:stretch>
        </p:blipFill>
        <p:spPr>
          <a:xfrm>
            <a:off x="92075" y="1214437"/>
            <a:ext cx="4217988" cy="3163890"/>
          </a:xfrm>
          <a:prstGeom prst="rect">
            <a:avLst/>
          </a:prstGeom>
          <a:ln w="12700">
            <a:miter lim="400000"/>
          </a:ln>
        </p:spPr>
      </p:pic>
      <p:pic>
        <p:nvPicPr>
          <p:cNvPr id="449" name="Picture 11" descr="Picture 11"/>
          <p:cNvPicPr>
            <a:picLocks noChangeAspect="1"/>
          </p:cNvPicPr>
          <p:nvPr/>
        </p:nvPicPr>
        <p:blipFill>
          <a:blip r:embed="rId4" cstate="print">
            <a:extLst/>
          </a:blip>
          <a:srcRect l="65012" t="10127" r="28297" b="80460"/>
          <a:stretch>
            <a:fillRect/>
          </a:stretch>
        </p:blipFill>
        <p:spPr>
          <a:xfrm>
            <a:off x="3770312" y="1484312"/>
            <a:ext cx="958853" cy="1012828"/>
          </a:xfrm>
          <a:prstGeom prst="rect">
            <a:avLst/>
          </a:prstGeom>
          <a:ln w="12700">
            <a:miter lim="400000"/>
          </a:ln>
        </p:spPr>
      </p:pic>
      <p:pic>
        <p:nvPicPr>
          <p:cNvPr id="450" name="Picture 12" descr="Picture 12"/>
          <p:cNvPicPr>
            <a:picLocks noChangeAspect="1"/>
          </p:cNvPicPr>
          <p:nvPr/>
        </p:nvPicPr>
        <p:blipFill>
          <a:blip r:embed="rId5" cstate="print">
            <a:extLst/>
          </a:blip>
          <a:srcRect l="60481" t="24168" r="32663" b="67090"/>
          <a:stretch>
            <a:fillRect/>
          </a:stretch>
        </p:blipFill>
        <p:spPr>
          <a:xfrm>
            <a:off x="3749674" y="2997199"/>
            <a:ext cx="1112840" cy="1063628"/>
          </a:xfrm>
          <a:prstGeom prst="rect">
            <a:avLst/>
          </a:prstGeom>
          <a:ln w="12700">
            <a:miter lim="400000"/>
          </a:ln>
        </p:spPr>
      </p:pic>
      <p:pic>
        <p:nvPicPr>
          <p:cNvPr id="451" name="Picture 13" descr="Picture 13"/>
          <p:cNvPicPr>
            <a:picLocks noChangeAspect="1"/>
          </p:cNvPicPr>
          <p:nvPr/>
        </p:nvPicPr>
        <p:blipFill>
          <a:blip r:embed="rId6" cstate="print">
            <a:extLst/>
          </a:blip>
          <a:srcRect l="24408" t="79189" r="68420" b="10724"/>
          <a:stretch>
            <a:fillRect/>
          </a:stretch>
        </p:blipFill>
        <p:spPr>
          <a:xfrm>
            <a:off x="7251700" y="2900361"/>
            <a:ext cx="1168400" cy="1231903"/>
          </a:xfrm>
          <a:prstGeom prst="rect">
            <a:avLst/>
          </a:prstGeom>
          <a:ln w="12700">
            <a:miter lim="400000"/>
          </a:ln>
        </p:spPr>
      </p:pic>
      <p:pic>
        <p:nvPicPr>
          <p:cNvPr id="452" name="Picture 14" descr="Picture 14"/>
          <p:cNvPicPr>
            <a:picLocks noChangeAspect="1"/>
          </p:cNvPicPr>
          <p:nvPr/>
        </p:nvPicPr>
        <p:blipFill>
          <a:blip r:embed="rId5" cstate="print">
            <a:extLst/>
          </a:blip>
          <a:srcRect l="60481" t="24167" r="32663" b="67090"/>
          <a:stretch>
            <a:fillRect/>
          </a:stretch>
        </p:blipFill>
        <p:spPr>
          <a:xfrm>
            <a:off x="5543549" y="2995610"/>
            <a:ext cx="1112840" cy="1065216"/>
          </a:xfrm>
          <a:prstGeom prst="rect">
            <a:avLst/>
          </a:prstGeom>
          <a:ln w="12700">
            <a:miter lim="400000"/>
          </a:ln>
        </p:spPr>
      </p:pic>
      <p:pic>
        <p:nvPicPr>
          <p:cNvPr id="453" name="Picture 15" descr="Picture 15"/>
          <p:cNvPicPr>
            <a:picLocks noChangeAspect="1"/>
          </p:cNvPicPr>
          <p:nvPr/>
        </p:nvPicPr>
        <p:blipFill>
          <a:blip r:embed="rId5" cstate="print">
            <a:extLst/>
          </a:blip>
          <a:srcRect l="60481" t="24168" r="32663" b="67090"/>
          <a:stretch>
            <a:fillRect/>
          </a:stretch>
        </p:blipFill>
        <p:spPr>
          <a:xfrm>
            <a:off x="5543549" y="1477962"/>
            <a:ext cx="1112840" cy="1065213"/>
          </a:xfrm>
          <a:prstGeom prst="rect">
            <a:avLst/>
          </a:prstGeom>
          <a:ln w="12700">
            <a:miter lim="400000"/>
          </a:ln>
        </p:spPr>
      </p:pic>
      <p:pic>
        <p:nvPicPr>
          <p:cNvPr id="454" name="Picture 16" descr="Picture 16"/>
          <p:cNvPicPr>
            <a:picLocks noChangeAspect="1"/>
          </p:cNvPicPr>
          <p:nvPr/>
        </p:nvPicPr>
        <p:blipFill>
          <a:blip r:embed="rId5" cstate="print">
            <a:extLst/>
          </a:blip>
          <a:srcRect l="60481" t="24168" r="32661" b="67090"/>
          <a:stretch>
            <a:fillRect/>
          </a:stretch>
        </p:blipFill>
        <p:spPr>
          <a:xfrm>
            <a:off x="7378699" y="1477962"/>
            <a:ext cx="1112842" cy="1065213"/>
          </a:xfrm>
          <a:prstGeom prst="rect">
            <a:avLst/>
          </a:prstGeom>
          <a:ln w="12700">
            <a:miter lim="400000"/>
          </a:ln>
        </p:spPr>
      </p:pic>
      <p:pic>
        <p:nvPicPr>
          <p:cNvPr id="455" name="Picture 17" descr="Picture 17"/>
          <p:cNvPicPr>
            <a:picLocks noChangeAspect="1"/>
          </p:cNvPicPr>
          <p:nvPr/>
        </p:nvPicPr>
        <p:blipFill>
          <a:blip r:embed="rId7" cstate="print">
            <a:extLst/>
          </a:blip>
          <a:stretch>
            <a:fillRect/>
          </a:stretch>
        </p:blipFill>
        <p:spPr>
          <a:xfrm>
            <a:off x="3841750" y="3048000"/>
            <a:ext cx="841375" cy="841375"/>
          </a:xfrm>
          <a:prstGeom prst="rect">
            <a:avLst/>
          </a:prstGeom>
          <a:ln w="12700">
            <a:miter lim="400000"/>
          </a:ln>
        </p:spPr>
      </p:pic>
      <p:pic>
        <p:nvPicPr>
          <p:cNvPr id="456" name="Picture 18" descr="Picture 18"/>
          <p:cNvPicPr>
            <a:picLocks noChangeAspect="1"/>
          </p:cNvPicPr>
          <p:nvPr/>
        </p:nvPicPr>
        <p:blipFill>
          <a:blip r:embed="rId7" cstate="print">
            <a:extLst/>
          </a:blip>
          <a:stretch>
            <a:fillRect/>
          </a:stretch>
        </p:blipFill>
        <p:spPr>
          <a:xfrm>
            <a:off x="5632450" y="3048000"/>
            <a:ext cx="842963" cy="841375"/>
          </a:xfrm>
          <a:prstGeom prst="rect">
            <a:avLst/>
          </a:prstGeom>
          <a:ln w="12700">
            <a:miter lim="400000"/>
          </a:ln>
        </p:spPr>
      </p:pic>
      <p:pic>
        <p:nvPicPr>
          <p:cNvPr id="457" name="Picture 19" descr="Picture 19"/>
          <p:cNvPicPr>
            <a:picLocks noChangeAspect="1"/>
          </p:cNvPicPr>
          <p:nvPr/>
        </p:nvPicPr>
        <p:blipFill>
          <a:blip r:embed="rId7" cstate="print">
            <a:extLst/>
          </a:blip>
          <a:stretch>
            <a:fillRect/>
          </a:stretch>
        </p:blipFill>
        <p:spPr>
          <a:xfrm>
            <a:off x="7466013" y="3048000"/>
            <a:ext cx="841378" cy="841375"/>
          </a:xfrm>
          <a:prstGeom prst="rect">
            <a:avLst/>
          </a:prstGeom>
          <a:ln w="12700">
            <a:miter lim="400000"/>
          </a:ln>
        </p:spPr>
      </p:pic>
      <p:pic>
        <p:nvPicPr>
          <p:cNvPr id="458" name="Picture 20" descr="Picture 20"/>
          <p:cNvPicPr>
            <a:picLocks noChangeAspect="1"/>
          </p:cNvPicPr>
          <p:nvPr/>
        </p:nvPicPr>
        <p:blipFill>
          <a:blip r:embed="rId7" cstate="print">
            <a:extLst/>
          </a:blip>
          <a:stretch>
            <a:fillRect/>
          </a:stretch>
        </p:blipFill>
        <p:spPr>
          <a:xfrm>
            <a:off x="3841750" y="1531937"/>
            <a:ext cx="841375" cy="842963"/>
          </a:xfrm>
          <a:prstGeom prst="rect">
            <a:avLst/>
          </a:prstGeom>
          <a:ln w="12700">
            <a:miter lim="400000"/>
          </a:ln>
        </p:spPr>
      </p:pic>
      <p:pic>
        <p:nvPicPr>
          <p:cNvPr id="459" name="Picture 21" descr="Picture 21"/>
          <p:cNvPicPr>
            <a:picLocks noChangeAspect="1"/>
          </p:cNvPicPr>
          <p:nvPr/>
        </p:nvPicPr>
        <p:blipFill>
          <a:blip r:embed="rId7" cstate="print">
            <a:extLst/>
          </a:blip>
          <a:stretch>
            <a:fillRect/>
          </a:stretch>
        </p:blipFill>
        <p:spPr>
          <a:xfrm>
            <a:off x="5632450" y="1531937"/>
            <a:ext cx="842963" cy="842963"/>
          </a:xfrm>
          <a:prstGeom prst="rect">
            <a:avLst/>
          </a:prstGeom>
          <a:ln w="12700">
            <a:miter lim="400000"/>
          </a:ln>
        </p:spPr>
      </p:pic>
      <p:pic>
        <p:nvPicPr>
          <p:cNvPr id="460" name="Picture 22" descr="Picture 22"/>
          <p:cNvPicPr>
            <a:picLocks noChangeAspect="1"/>
          </p:cNvPicPr>
          <p:nvPr/>
        </p:nvPicPr>
        <p:blipFill>
          <a:blip r:embed="rId7" cstate="print">
            <a:extLst/>
          </a:blip>
          <a:stretch>
            <a:fillRect/>
          </a:stretch>
        </p:blipFill>
        <p:spPr>
          <a:xfrm>
            <a:off x="7466013" y="1531937"/>
            <a:ext cx="841378" cy="842963"/>
          </a:xfrm>
          <a:prstGeom prst="rect">
            <a:avLst/>
          </a:prstGeom>
          <a:ln w="12700">
            <a:miter lim="400000"/>
          </a:ln>
        </p:spPr>
      </p:pic>
      <p:sp>
        <p:nvSpPr>
          <p:cNvPr id="462" name="IMPLEMENTED LIGHTING…"/>
          <p:cNvSpPr txBox="1"/>
          <p:nvPr/>
        </p:nvSpPr>
        <p:spPr>
          <a:xfrm>
            <a:off x="1126828" y="460560"/>
            <a:ext cx="5620344" cy="438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a:spcBef>
                <a:spcPts val="0"/>
              </a:spcBef>
              <a:defRPr sz="2500" spc="25">
                <a:solidFill>
                  <a:srgbClr val="000000"/>
                </a:solidFill>
                <a:latin typeface="Gotham Pro Black"/>
                <a:ea typeface="Gotham Pro Black"/>
                <a:cs typeface="Gotham Pro Black"/>
                <a:sym typeface="Gotham Pro Black"/>
              </a:defRPr>
            </a:pPr>
            <a:r>
              <a:rPr lang="es-ES" sz="2500" dirty="0" smtClean="0">
                <a:sym typeface="Gotham Pro Black"/>
              </a:rPr>
              <a:t>LINEAR LUMINAIRES SPECIALITIES </a:t>
            </a:r>
            <a:endParaRPr dirty="0"/>
          </a:p>
        </p:txBody>
      </p:sp>
      <p:sp>
        <p:nvSpPr>
          <p:cNvPr id="463" name="IMPLEMENTED LIGHTING…"/>
          <p:cNvSpPr txBox="1"/>
          <p:nvPr/>
        </p:nvSpPr>
        <p:spPr>
          <a:xfrm>
            <a:off x="1126831" y="1171758"/>
            <a:ext cx="2103069" cy="1950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spcBef>
                <a:spcPts val="0"/>
              </a:spcBef>
              <a:defRPr sz="1200" i="1" spc="12">
                <a:solidFill>
                  <a:srgbClr val="000000"/>
                </a:solidFill>
                <a:latin typeface="Gotham Pro"/>
                <a:ea typeface="Gotham Pro"/>
                <a:cs typeface="Gotham Pro"/>
                <a:sym typeface="Gotham Pro"/>
              </a:defRPr>
            </a:lvl1pPr>
          </a:lstStyle>
          <a:p>
            <a:r>
              <a:t>FDL</a:t>
            </a:r>
          </a:p>
        </p:txBody>
      </p:sp>
      <p:pic>
        <p:nvPicPr>
          <p:cNvPr id="26" name="Рисунок 25" descr="fereks_logo_en-flat-black.png"/>
          <p:cNvPicPr>
            <a:picLocks noChangeAspect="1"/>
          </p:cNvPicPr>
          <p:nvPr/>
        </p:nvPicPr>
        <p:blipFill>
          <a:blip r:embed="rId8" cstate="print"/>
          <a:stretch>
            <a:fillRect/>
          </a:stretch>
        </p:blipFill>
        <p:spPr>
          <a:xfrm>
            <a:off x="7812360" y="254794"/>
            <a:ext cx="1044000" cy="484830"/>
          </a:xfrm>
          <a:prstGeom prst="rect">
            <a:avLst/>
          </a:prstGeom>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27</a:t>
            </a:r>
          </a:p>
        </p:txBody>
      </p:sp>
      <p:pic>
        <p:nvPicPr>
          <p:cNvPr id="466" name="Picture 3" descr="Picture 3"/>
          <p:cNvPicPr>
            <a:picLocks noChangeAspect="1"/>
          </p:cNvPicPr>
          <p:nvPr/>
        </p:nvPicPr>
        <p:blipFill>
          <a:blip r:embed="rId2" cstate="print">
            <a:extLst/>
          </a:blip>
          <a:stretch>
            <a:fillRect/>
          </a:stretch>
        </p:blipFill>
        <p:spPr>
          <a:xfrm>
            <a:off x="0" y="-9525"/>
            <a:ext cx="739775" cy="5137150"/>
          </a:xfrm>
          <a:prstGeom prst="rect">
            <a:avLst/>
          </a:prstGeom>
          <a:ln w="12700">
            <a:miter lim="400000"/>
          </a:ln>
        </p:spPr>
      </p:pic>
      <p:sp>
        <p:nvSpPr>
          <p:cNvPr id="467" name="Text Box 5"/>
          <p:cNvSpPr txBox="1"/>
          <p:nvPr/>
        </p:nvSpPr>
        <p:spPr>
          <a:xfrm>
            <a:off x="1160462" y="849312"/>
            <a:ext cx="6796086" cy="207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a:solidFill>
                  <a:srgbClr val="000000"/>
                </a:solidFill>
                <a:latin typeface="Gotham Pro"/>
                <a:ea typeface="Gotham Pro"/>
                <a:cs typeface="Gotham Pro"/>
                <a:sym typeface="Gotham Pro"/>
              </a:defRPr>
            </a:lvl1pPr>
          </a:lstStyle>
          <a:p>
            <a:r>
              <a:rPr lang="en-US" dirty="0" smtClean="0"/>
              <a:t>with LED luminaires of the FDL series </a:t>
            </a:r>
            <a:endParaRPr dirty="0"/>
          </a:p>
        </p:txBody>
      </p:sp>
      <p:pic>
        <p:nvPicPr>
          <p:cNvPr id="468" name="Picture 6" descr="Picture 6"/>
          <p:cNvPicPr>
            <a:picLocks noChangeAspect="1"/>
          </p:cNvPicPr>
          <p:nvPr/>
        </p:nvPicPr>
        <p:blipFill>
          <a:blip r:embed="rId3" cstate="print">
            <a:extLst/>
          </a:blip>
          <a:srcRect l="4247" t="758" r="11753" b="9687"/>
          <a:stretch>
            <a:fillRect/>
          </a:stretch>
        </p:blipFill>
        <p:spPr>
          <a:xfrm>
            <a:off x="5763728" y="1131199"/>
            <a:ext cx="2418387" cy="1451509"/>
          </a:xfrm>
          <a:prstGeom prst="rect">
            <a:avLst/>
          </a:prstGeom>
          <a:ln w="12700">
            <a:miter lim="400000"/>
          </a:ln>
        </p:spPr>
      </p:pic>
      <p:pic>
        <p:nvPicPr>
          <p:cNvPr id="469" name="Picture 8" descr="Picture 8"/>
          <p:cNvPicPr>
            <a:picLocks noChangeAspect="1"/>
          </p:cNvPicPr>
          <p:nvPr/>
        </p:nvPicPr>
        <p:blipFill>
          <a:blip r:embed="rId4" cstate="print">
            <a:extLst/>
          </a:blip>
          <a:srcRect l="736" t="10651" r="4319" b="2581"/>
          <a:stretch>
            <a:fillRect/>
          </a:stretch>
        </p:blipFill>
        <p:spPr>
          <a:xfrm>
            <a:off x="5763728" y="2986695"/>
            <a:ext cx="2418367" cy="1475787"/>
          </a:xfrm>
          <a:prstGeom prst="rect">
            <a:avLst/>
          </a:prstGeom>
          <a:ln w="12700">
            <a:miter lim="400000"/>
          </a:ln>
        </p:spPr>
      </p:pic>
      <p:sp>
        <p:nvSpPr>
          <p:cNvPr id="471" name="IMPLEMENTED LIGHTING…"/>
          <p:cNvSpPr txBox="1"/>
          <p:nvPr/>
        </p:nvSpPr>
        <p:spPr>
          <a:xfrm>
            <a:off x="1126828" y="460560"/>
            <a:ext cx="5620344" cy="438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spcBef>
                <a:spcPts val="0"/>
              </a:spcBef>
              <a:defRPr sz="2500" spc="25">
                <a:solidFill>
                  <a:srgbClr val="000000"/>
                </a:solidFill>
                <a:latin typeface="Gotham Pro Black"/>
                <a:ea typeface="Gotham Pro Black"/>
                <a:cs typeface="Gotham Pro Black"/>
                <a:sym typeface="Gotham Pro Black"/>
              </a:defRPr>
            </a:lvl1pPr>
          </a:lstStyle>
          <a:p>
            <a:r>
              <a:rPr lang="es-ES" dirty="0" smtClean="0"/>
              <a:t>ILLUMINATION PROJECTS</a:t>
            </a:r>
            <a:endParaRPr dirty="0"/>
          </a:p>
        </p:txBody>
      </p:sp>
      <p:pic>
        <p:nvPicPr>
          <p:cNvPr id="472" name="Picture 1" descr="Picture 1"/>
          <p:cNvPicPr>
            <a:picLocks noChangeAspect="1"/>
          </p:cNvPicPr>
          <p:nvPr/>
        </p:nvPicPr>
        <p:blipFill>
          <a:blip r:embed="rId5" cstate="print">
            <a:extLst/>
          </a:blip>
          <a:stretch>
            <a:fillRect/>
          </a:stretch>
        </p:blipFill>
        <p:spPr>
          <a:xfrm>
            <a:off x="1187624" y="1124239"/>
            <a:ext cx="4450680" cy="3341026"/>
          </a:xfrm>
          <a:prstGeom prst="rect">
            <a:avLst/>
          </a:prstGeom>
          <a:ln w="12700">
            <a:miter lim="400000"/>
          </a:ln>
        </p:spPr>
      </p:pic>
      <p:sp>
        <p:nvSpPr>
          <p:cNvPr id="473" name="Text Box 7"/>
          <p:cNvSpPr txBox="1"/>
          <p:nvPr/>
        </p:nvSpPr>
        <p:spPr>
          <a:xfrm>
            <a:off x="5756099" y="4542223"/>
            <a:ext cx="2979667" cy="207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a:solidFill>
                  <a:srgbClr val="000000"/>
                </a:solidFill>
                <a:latin typeface="Gotham Pro"/>
                <a:ea typeface="Gotham Pro"/>
                <a:cs typeface="Gotham Pro"/>
                <a:sym typeface="Gotham Pro"/>
              </a:defRPr>
            </a:lvl1pPr>
          </a:lstStyle>
          <a:p>
            <a:r>
              <a:rPr lang="es-ES" dirty="0" smtClean="0"/>
              <a:t>University of Innopolis</a:t>
            </a:r>
            <a:endParaRPr dirty="0"/>
          </a:p>
        </p:txBody>
      </p:sp>
      <p:sp>
        <p:nvSpPr>
          <p:cNvPr id="474" name="Text Box 7"/>
          <p:cNvSpPr txBox="1"/>
          <p:nvPr/>
        </p:nvSpPr>
        <p:spPr>
          <a:xfrm>
            <a:off x="1185687" y="4547484"/>
            <a:ext cx="2979668" cy="207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a:solidFill>
                  <a:srgbClr val="000000"/>
                </a:solidFill>
                <a:latin typeface="Gotham Pro"/>
                <a:ea typeface="Gotham Pro"/>
                <a:cs typeface="Gotham Pro"/>
                <a:sym typeface="Gotham Pro"/>
              </a:defRPr>
            </a:lvl1pPr>
          </a:lstStyle>
          <a:p>
            <a:r>
              <a:rPr lang="es-ES" dirty="0" smtClean="0"/>
              <a:t>Fitness club </a:t>
            </a:r>
            <a:r>
              <a:rPr dirty="0" smtClean="0"/>
              <a:t>RAKETA</a:t>
            </a:r>
            <a:endParaRPr dirty="0"/>
          </a:p>
        </p:txBody>
      </p:sp>
      <p:sp>
        <p:nvSpPr>
          <p:cNvPr id="475" name="Text Box 7"/>
          <p:cNvSpPr txBox="1"/>
          <p:nvPr/>
        </p:nvSpPr>
        <p:spPr>
          <a:xfrm>
            <a:off x="5749528" y="2639360"/>
            <a:ext cx="2979666" cy="207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a:solidFill>
                  <a:srgbClr val="000000"/>
                </a:solidFill>
                <a:latin typeface="Gotham Pro"/>
                <a:ea typeface="Gotham Pro"/>
                <a:cs typeface="Gotham Pro"/>
                <a:sym typeface="Gotham Pro"/>
              </a:defRPr>
            </a:lvl1pPr>
          </a:lstStyle>
          <a:p>
            <a:r>
              <a:rPr lang="es-ES" dirty="0" smtClean="0"/>
              <a:t>Hypermarket</a:t>
            </a:r>
            <a:r>
              <a:rPr dirty="0" smtClean="0"/>
              <a:t> «</a:t>
            </a:r>
            <a:r>
              <a:rPr lang="es-ES" dirty="0" smtClean="0"/>
              <a:t>Essen</a:t>
            </a:r>
            <a:r>
              <a:rPr dirty="0" smtClean="0"/>
              <a:t>»</a:t>
            </a:r>
            <a:endParaRPr dirty="0"/>
          </a:p>
        </p:txBody>
      </p:sp>
      <p:pic>
        <p:nvPicPr>
          <p:cNvPr id="13" name="Рисунок 12" descr="fereks_logo_en-flat-black.png"/>
          <p:cNvPicPr>
            <a:picLocks noChangeAspect="1"/>
          </p:cNvPicPr>
          <p:nvPr/>
        </p:nvPicPr>
        <p:blipFill>
          <a:blip r:embed="rId6" cstate="print"/>
          <a:stretch>
            <a:fillRect/>
          </a:stretch>
        </p:blipFill>
        <p:spPr>
          <a:xfrm>
            <a:off x="7812360" y="254794"/>
            <a:ext cx="1044000" cy="484830"/>
          </a:xfrm>
          <a:prstGeom prst="rect">
            <a:avLst/>
          </a:prstGeom>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 name="image7.png" descr="image7.png"/>
          <p:cNvPicPr>
            <a:picLocks noChangeAspect="1"/>
          </p:cNvPicPr>
          <p:nvPr/>
        </p:nvPicPr>
        <p:blipFill>
          <a:blip r:embed="rId2" cstate="print">
            <a:extLst/>
          </a:blip>
          <a:stretch>
            <a:fillRect/>
          </a:stretch>
        </p:blipFill>
        <p:spPr>
          <a:xfrm>
            <a:off x="-3" y="1104"/>
            <a:ext cx="9144005" cy="5115891"/>
          </a:xfrm>
          <a:prstGeom prst="rect">
            <a:avLst/>
          </a:prstGeom>
          <a:ln w="12700">
            <a:miter lim="400000"/>
          </a:ln>
        </p:spPr>
      </p:pic>
      <p:sp>
        <p:nvSpPr>
          <p:cNvPr id="478"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28</a:t>
            </a:r>
          </a:p>
        </p:txBody>
      </p:sp>
      <p:pic>
        <p:nvPicPr>
          <p:cNvPr id="479" name="Picture 2" descr="Picture 2"/>
          <p:cNvPicPr>
            <a:picLocks noChangeAspect="1"/>
          </p:cNvPicPr>
          <p:nvPr/>
        </p:nvPicPr>
        <p:blipFill>
          <a:blip r:embed="rId3" cstate="print">
            <a:extLst/>
          </a:blip>
          <a:stretch>
            <a:fillRect/>
          </a:stretch>
        </p:blipFill>
        <p:spPr>
          <a:xfrm>
            <a:off x="0" y="-9525"/>
            <a:ext cx="739775" cy="5137150"/>
          </a:xfrm>
          <a:prstGeom prst="rect">
            <a:avLst/>
          </a:prstGeom>
          <a:ln w="12700">
            <a:miter lim="400000"/>
          </a:ln>
        </p:spPr>
      </p:pic>
      <p:pic>
        <p:nvPicPr>
          <p:cNvPr id="480" name="Picture 4" descr="Picture 4"/>
          <p:cNvPicPr>
            <a:picLocks noChangeAspect="1"/>
          </p:cNvPicPr>
          <p:nvPr/>
        </p:nvPicPr>
        <p:blipFill>
          <a:blip r:embed="rId4" cstate="print">
            <a:extLst/>
          </a:blip>
          <a:stretch>
            <a:fillRect/>
          </a:stretch>
        </p:blipFill>
        <p:spPr>
          <a:xfrm>
            <a:off x="-246065" y="1201737"/>
            <a:ext cx="4979991" cy="3736977"/>
          </a:xfrm>
          <a:prstGeom prst="rect">
            <a:avLst/>
          </a:prstGeom>
          <a:ln w="12700">
            <a:miter lim="400000"/>
          </a:ln>
        </p:spPr>
      </p:pic>
      <p:sp>
        <p:nvSpPr>
          <p:cNvPr id="481" name="Text Box 5"/>
          <p:cNvSpPr txBox="1"/>
          <p:nvPr/>
        </p:nvSpPr>
        <p:spPr>
          <a:xfrm>
            <a:off x="4125448" y="2462213"/>
            <a:ext cx="1189977" cy="103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a:solidFill>
                  <a:srgbClr val="000000"/>
                </a:solidFill>
                <a:latin typeface="Gotham Pro"/>
                <a:ea typeface="Gotham Pro"/>
                <a:cs typeface="Gotham Pro"/>
                <a:sym typeface="Gotham Pro"/>
              </a:defRPr>
            </a:pPr>
            <a:r>
              <a:rPr lang="es-ES" dirty="0" smtClean="0"/>
              <a:t>Robust metallic housing</a:t>
            </a:r>
            <a:endParaRPr dirty="0"/>
          </a:p>
        </p:txBody>
      </p:sp>
      <p:sp>
        <p:nvSpPr>
          <p:cNvPr id="482" name="Text Box 6"/>
          <p:cNvSpPr txBox="1"/>
          <p:nvPr/>
        </p:nvSpPr>
        <p:spPr>
          <a:xfrm>
            <a:off x="6207942" y="2462213"/>
            <a:ext cx="1462039" cy="2531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a:solidFill>
                  <a:srgbClr val="000000"/>
                </a:solidFill>
                <a:latin typeface="Gotham Pro"/>
                <a:ea typeface="Gotham Pro"/>
                <a:cs typeface="Gotham Pro"/>
                <a:sym typeface="Gotham Pro"/>
              </a:defRPr>
            </a:pPr>
            <a:r>
              <a:rPr lang="en-US" sz="800" dirty="0" smtClean="0">
                <a:sym typeface="Gotham Pro"/>
              </a:rPr>
              <a:t>Durable prismatic polystyrene</a:t>
            </a:r>
          </a:p>
          <a:p>
            <a:pPr algn="ctr">
              <a:lnSpc>
                <a:spcPct val="40000"/>
              </a:lnSpc>
              <a:defRPr sz="800">
                <a:solidFill>
                  <a:srgbClr val="000000"/>
                </a:solidFill>
                <a:latin typeface="Gotham Pro"/>
                <a:ea typeface="Gotham Pro"/>
                <a:cs typeface="Gotham Pro"/>
                <a:sym typeface="Gotham Pro"/>
              </a:defRPr>
            </a:pPr>
            <a:r>
              <a:rPr lang="en-US" sz="800" dirty="0" smtClean="0">
                <a:sym typeface="Gotham Pro"/>
              </a:rPr>
              <a:t> with high light transmittance </a:t>
            </a:r>
            <a:endParaRPr dirty="0"/>
          </a:p>
        </p:txBody>
      </p:sp>
      <p:sp>
        <p:nvSpPr>
          <p:cNvPr id="483" name="Text Box 7"/>
          <p:cNvSpPr txBox="1"/>
          <p:nvPr/>
        </p:nvSpPr>
        <p:spPr>
          <a:xfrm>
            <a:off x="4215173" y="3978275"/>
            <a:ext cx="1162918" cy="2531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a:solidFill>
                  <a:srgbClr val="000000"/>
                </a:solidFill>
                <a:latin typeface="Gotham Pro"/>
                <a:ea typeface="Gotham Pro"/>
                <a:cs typeface="Gotham Pro"/>
                <a:sym typeface="Gotham Pro"/>
              </a:defRPr>
            </a:pPr>
            <a:r>
              <a:rPr lang="en-US" sz="800" dirty="0" smtClean="0">
                <a:sym typeface="Gotham Pro"/>
              </a:rPr>
              <a:t>Diffuser will not change</a:t>
            </a:r>
          </a:p>
          <a:p>
            <a:pPr algn="ctr">
              <a:lnSpc>
                <a:spcPct val="40000"/>
              </a:lnSpc>
              <a:defRPr sz="800">
                <a:solidFill>
                  <a:srgbClr val="000000"/>
                </a:solidFill>
                <a:latin typeface="Gotham Pro"/>
                <a:ea typeface="Gotham Pro"/>
                <a:cs typeface="Gotham Pro"/>
                <a:sym typeface="Gotham Pro"/>
              </a:defRPr>
            </a:pPr>
            <a:r>
              <a:rPr lang="en-US" sz="800" dirty="0" smtClean="0">
                <a:sym typeface="Gotham Pro"/>
              </a:rPr>
              <a:t> color over time </a:t>
            </a:r>
            <a:endParaRPr dirty="0"/>
          </a:p>
        </p:txBody>
      </p:sp>
      <p:sp>
        <p:nvSpPr>
          <p:cNvPr id="484" name="Text Box 8"/>
          <p:cNvSpPr txBox="1"/>
          <p:nvPr/>
        </p:nvSpPr>
        <p:spPr>
          <a:xfrm>
            <a:off x="6269728" y="3978275"/>
            <a:ext cx="1489290" cy="242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a:solidFill>
                  <a:srgbClr val="000000"/>
                </a:solidFill>
                <a:latin typeface="Gotham Pro"/>
                <a:ea typeface="Gotham Pro"/>
                <a:cs typeface="Gotham Pro"/>
                <a:sym typeface="Gotham Pro"/>
              </a:defRPr>
            </a:pPr>
            <a:r>
              <a:rPr lang="en-US" sz="800" dirty="0" smtClean="0">
                <a:sym typeface="Gotham Pro"/>
              </a:rPr>
              <a:t>Universal installation: </a:t>
            </a:r>
          </a:p>
          <a:p>
            <a:pPr algn="ctr">
              <a:lnSpc>
                <a:spcPct val="40000"/>
              </a:lnSpc>
              <a:defRPr sz="800">
                <a:solidFill>
                  <a:srgbClr val="000000"/>
                </a:solidFill>
                <a:latin typeface="Gotham Pro"/>
                <a:ea typeface="Gotham Pro"/>
                <a:cs typeface="Gotham Pro"/>
                <a:sym typeface="Gotham Pro"/>
              </a:defRPr>
            </a:pPr>
            <a:r>
              <a:rPr lang="en-US" sz="800" dirty="0" smtClean="0">
                <a:sym typeface="Gotham Pro"/>
              </a:rPr>
              <a:t>surface-mounted or integrated</a:t>
            </a:r>
            <a:endParaRPr dirty="0"/>
          </a:p>
        </p:txBody>
      </p:sp>
      <p:pic>
        <p:nvPicPr>
          <p:cNvPr id="485" name="Picture 9" descr="Picture 9"/>
          <p:cNvPicPr>
            <a:picLocks noChangeAspect="1"/>
          </p:cNvPicPr>
          <p:nvPr/>
        </p:nvPicPr>
        <p:blipFill>
          <a:blip r:embed="rId5" cstate="print">
            <a:extLst/>
          </a:blip>
          <a:srcRect l="25729" t="7715" r="65002" b="79141"/>
          <a:stretch>
            <a:fillRect/>
          </a:stretch>
        </p:blipFill>
        <p:spPr>
          <a:xfrm>
            <a:off x="4229100" y="1479550"/>
            <a:ext cx="960438" cy="1020763"/>
          </a:xfrm>
          <a:prstGeom prst="rect">
            <a:avLst/>
          </a:prstGeom>
          <a:ln w="12700">
            <a:miter lim="400000"/>
          </a:ln>
        </p:spPr>
      </p:pic>
      <p:pic>
        <p:nvPicPr>
          <p:cNvPr id="486" name="Picture 10" descr="Picture 10"/>
          <p:cNvPicPr>
            <a:picLocks noChangeAspect="1"/>
          </p:cNvPicPr>
          <p:nvPr/>
        </p:nvPicPr>
        <p:blipFill>
          <a:blip r:embed="rId6" cstate="print">
            <a:extLst/>
          </a:blip>
          <a:srcRect l="57178" t="21373" r="35796" b="70222"/>
          <a:stretch>
            <a:fillRect/>
          </a:stretch>
        </p:blipFill>
        <p:spPr>
          <a:xfrm>
            <a:off x="4151312" y="2994024"/>
            <a:ext cx="1112840" cy="998542"/>
          </a:xfrm>
          <a:prstGeom prst="rect">
            <a:avLst/>
          </a:prstGeom>
          <a:ln w="12700">
            <a:miter lim="400000"/>
          </a:ln>
        </p:spPr>
      </p:pic>
      <p:pic>
        <p:nvPicPr>
          <p:cNvPr id="487" name="Picture 11" descr="Picture 11"/>
          <p:cNvPicPr>
            <a:picLocks noChangeAspect="1"/>
          </p:cNvPicPr>
          <p:nvPr/>
        </p:nvPicPr>
        <p:blipFill>
          <a:blip r:embed="rId6" cstate="print">
            <a:extLst/>
          </a:blip>
          <a:srcRect l="57178" t="21373" r="35796" b="70222"/>
          <a:stretch>
            <a:fillRect/>
          </a:stretch>
        </p:blipFill>
        <p:spPr>
          <a:xfrm>
            <a:off x="6389687" y="1454149"/>
            <a:ext cx="1112840" cy="998542"/>
          </a:xfrm>
          <a:prstGeom prst="rect">
            <a:avLst/>
          </a:prstGeom>
          <a:ln w="12700">
            <a:miter lim="400000"/>
          </a:ln>
        </p:spPr>
      </p:pic>
      <p:pic>
        <p:nvPicPr>
          <p:cNvPr id="488" name="Picture 12" descr="Picture 12"/>
          <p:cNvPicPr>
            <a:picLocks noChangeAspect="1"/>
          </p:cNvPicPr>
          <p:nvPr/>
        </p:nvPicPr>
        <p:blipFill>
          <a:blip r:embed="rId7" cstate="print">
            <a:extLst/>
          </a:blip>
          <a:stretch>
            <a:fillRect/>
          </a:stretch>
        </p:blipFill>
        <p:spPr>
          <a:xfrm>
            <a:off x="5983287" y="3060700"/>
            <a:ext cx="989015" cy="866775"/>
          </a:xfrm>
          <a:prstGeom prst="rect">
            <a:avLst/>
          </a:prstGeom>
          <a:ln w="12700">
            <a:miter lim="400000"/>
          </a:ln>
        </p:spPr>
      </p:pic>
      <p:pic>
        <p:nvPicPr>
          <p:cNvPr id="489" name="Picture 13" descr="Picture 13"/>
          <p:cNvPicPr>
            <a:picLocks noChangeAspect="1"/>
          </p:cNvPicPr>
          <p:nvPr/>
        </p:nvPicPr>
        <p:blipFill>
          <a:blip r:embed="rId8" cstate="print">
            <a:extLst/>
          </a:blip>
          <a:stretch>
            <a:fillRect/>
          </a:stretch>
        </p:blipFill>
        <p:spPr>
          <a:xfrm>
            <a:off x="6913563" y="3059113"/>
            <a:ext cx="987428" cy="842965"/>
          </a:xfrm>
          <a:prstGeom prst="rect">
            <a:avLst/>
          </a:prstGeom>
          <a:ln w="12700">
            <a:miter lim="400000"/>
          </a:ln>
        </p:spPr>
      </p:pic>
      <p:pic>
        <p:nvPicPr>
          <p:cNvPr id="490" name="Picture 14" descr="Picture 14"/>
          <p:cNvPicPr>
            <a:picLocks noChangeAspect="1"/>
          </p:cNvPicPr>
          <p:nvPr/>
        </p:nvPicPr>
        <p:blipFill>
          <a:blip r:embed="rId9" cstate="print">
            <a:extLst/>
          </a:blip>
          <a:stretch>
            <a:fillRect/>
          </a:stretch>
        </p:blipFill>
        <p:spPr>
          <a:xfrm>
            <a:off x="4284662" y="1528762"/>
            <a:ext cx="841378" cy="841376"/>
          </a:xfrm>
          <a:prstGeom prst="rect">
            <a:avLst/>
          </a:prstGeom>
          <a:ln w="12700">
            <a:miter lim="400000"/>
          </a:ln>
        </p:spPr>
      </p:pic>
      <p:pic>
        <p:nvPicPr>
          <p:cNvPr id="491" name="Picture 15" descr="Picture 15"/>
          <p:cNvPicPr>
            <a:picLocks noChangeAspect="1"/>
          </p:cNvPicPr>
          <p:nvPr/>
        </p:nvPicPr>
        <p:blipFill>
          <a:blip r:embed="rId9" cstate="print">
            <a:extLst/>
          </a:blip>
          <a:stretch>
            <a:fillRect/>
          </a:stretch>
        </p:blipFill>
        <p:spPr>
          <a:xfrm>
            <a:off x="4284662" y="3060700"/>
            <a:ext cx="841378" cy="841375"/>
          </a:xfrm>
          <a:prstGeom prst="rect">
            <a:avLst/>
          </a:prstGeom>
          <a:ln w="12700">
            <a:miter lim="400000"/>
          </a:ln>
        </p:spPr>
      </p:pic>
      <p:pic>
        <p:nvPicPr>
          <p:cNvPr id="492" name="Picture 16" descr="Picture 16"/>
          <p:cNvPicPr>
            <a:picLocks noChangeAspect="1"/>
          </p:cNvPicPr>
          <p:nvPr/>
        </p:nvPicPr>
        <p:blipFill>
          <a:blip r:embed="rId9" cstate="print">
            <a:extLst/>
          </a:blip>
          <a:stretch>
            <a:fillRect/>
          </a:stretch>
        </p:blipFill>
        <p:spPr>
          <a:xfrm>
            <a:off x="6518275" y="1528762"/>
            <a:ext cx="841375" cy="841376"/>
          </a:xfrm>
          <a:prstGeom prst="rect">
            <a:avLst/>
          </a:prstGeom>
          <a:ln w="12700">
            <a:miter lim="400000"/>
          </a:ln>
        </p:spPr>
      </p:pic>
      <p:pic>
        <p:nvPicPr>
          <p:cNvPr id="493" name="Picture 17" descr="Picture 17"/>
          <p:cNvPicPr>
            <a:picLocks noChangeAspect="1"/>
          </p:cNvPicPr>
          <p:nvPr/>
        </p:nvPicPr>
        <p:blipFill>
          <a:blip r:embed="rId9" cstate="print">
            <a:extLst/>
          </a:blip>
          <a:stretch>
            <a:fillRect/>
          </a:stretch>
        </p:blipFill>
        <p:spPr>
          <a:xfrm>
            <a:off x="6070600" y="3060700"/>
            <a:ext cx="842963" cy="841375"/>
          </a:xfrm>
          <a:prstGeom prst="rect">
            <a:avLst/>
          </a:prstGeom>
          <a:ln w="12700">
            <a:miter lim="400000"/>
          </a:ln>
        </p:spPr>
      </p:pic>
      <p:pic>
        <p:nvPicPr>
          <p:cNvPr id="494" name="Picture 18" descr="Picture 18"/>
          <p:cNvPicPr>
            <a:picLocks noChangeAspect="1"/>
          </p:cNvPicPr>
          <p:nvPr/>
        </p:nvPicPr>
        <p:blipFill>
          <a:blip r:embed="rId9" cstate="print">
            <a:extLst/>
          </a:blip>
          <a:stretch>
            <a:fillRect/>
          </a:stretch>
        </p:blipFill>
        <p:spPr>
          <a:xfrm>
            <a:off x="7032625" y="3060700"/>
            <a:ext cx="841375" cy="841375"/>
          </a:xfrm>
          <a:prstGeom prst="rect">
            <a:avLst/>
          </a:prstGeom>
          <a:ln w="12700">
            <a:miter lim="400000"/>
          </a:ln>
        </p:spPr>
      </p:pic>
      <p:sp>
        <p:nvSpPr>
          <p:cNvPr id="496" name="IMPLEMENTED LIGHTING…"/>
          <p:cNvSpPr txBox="1"/>
          <p:nvPr/>
        </p:nvSpPr>
        <p:spPr>
          <a:xfrm>
            <a:off x="1126828" y="460560"/>
            <a:ext cx="5620344" cy="438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a:spcBef>
                <a:spcPts val="0"/>
              </a:spcBef>
              <a:defRPr sz="2500" spc="25">
                <a:solidFill>
                  <a:srgbClr val="000000"/>
                </a:solidFill>
                <a:latin typeface="Gotham Pro Black"/>
                <a:ea typeface="Gotham Pro Black"/>
                <a:cs typeface="Gotham Pro Black"/>
                <a:sym typeface="Gotham Pro Black"/>
              </a:defRPr>
            </a:pPr>
            <a:r>
              <a:rPr lang="es-ES" dirty="0" smtClean="0"/>
              <a:t>OFFICE LUMINAIRES SPECIALITIES</a:t>
            </a:r>
            <a:endParaRPr dirty="0"/>
          </a:p>
        </p:txBody>
      </p:sp>
      <p:sp>
        <p:nvSpPr>
          <p:cNvPr id="497" name="IMPLEMENTED LIGHTING…"/>
          <p:cNvSpPr txBox="1"/>
          <p:nvPr/>
        </p:nvSpPr>
        <p:spPr>
          <a:xfrm>
            <a:off x="1126831" y="1171758"/>
            <a:ext cx="2103069" cy="2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spcBef>
                <a:spcPts val="0"/>
              </a:spcBef>
              <a:defRPr sz="1200" i="1" spc="12">
                <a:solidFill>
                  <a:srgbClr val="000000"/>
                </a:solidFill>
                <a:latin typeface="Gotham Pro"/>
                <a:ea typeface="Gotham Pro"/>
                <a:cs typeface="Gotham Pro"/>
                <a:sym typeface="Gotham Pro"/>
              </a:defRPr>
            </a:lvl1pPr>
          </a:lstStyle>
          <a:p>
            <a:r>
              <a:rPr lang="es-ES" dirty="0" smtClean="0"/>
              <a:t>SSV</a:t>
            </a:r>
            <a:endParaRPr dirty="0"/>
          </a:p>
        </p:txBody>
      </p:sp>
      <p:pic>
        <p:nvPicPr>
          <p:cNvPr id="23" name="Рисунок 22" descr="fereks_logo_en-flat-black.png"/>
          <p:cNvPicPr>
            <a:picLocks noChangeAspect="1"/>
          </p:cNvPicPr>
          <p:nvPr/>
        </p:nvPicPr>
        <p:blipFill>
          <a:blip r:embed="rId10" cstate="print"/>
          <a:stretch>
            <a:fillRect/>
          </a:stretch>
        </p:blipFill>
        <p:spPr>
          <a:xfrm>
            <a:off x="7812360" y="254794"/>
            <a:ext cx="1044000" cy="484830"/>
          </a:xfrm>
          <a:prstGeom prst="rect">
            <a:avLst/>
          </a:prstGeom>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 name="Picture 3" descr="Picture 3"/>
          <p:cNvPicPr>
            <a:picLocks noChangeAspect="1"/>
          </p:cNvPicPr>
          <p:nvPr/>
        </p:nvPicPr>
        <p:blipFill>
          <a:blip r:embed="rId2" cstate="print">
            <a:extLst/>
          </a:blip>
          <a:srcRect l="1612" t="11691" r="2116" b="11691"/>
          <a:stretch>
            <a:fillRect/>
          </a:stretch>
        </p:blipFill>
        <p:spPr>
          <a:xfrm>
            <a:off x="5770181" y="1131787"/>
            <a:ext cx="2421404" cy="1445340"/>
          </a:xfrm>
          <a:prstGeom prst="rect">
            <a:avLst/>
          </a:prstGeom>
          <a:ln w="12700">
            <a:miter lim="400000"/>
          </a:ln>
        </p:spPr>
      </p:pic>
      <p:pic>
        <p:nvPicPr>
          <p:cNvPr id="500" name="Picture 4" descr="Picture 4"/>
          <p:cNvPicPr>
            <a:picLocks noChangeAspect="1"/>
          </p:cNvPicPr>
          <p:nvPr/>
        </p:nvPicPr>
        <p:blipFill>
          <a:blip r:embed="rId3" cstate="print">
            <a:extLst/>
          </a:blip>
          <a:srcRect l="765" t="9614" r="1277" b="1833"/>
          <a:stretch>
            <a:fillRect/>
          </a:stretch>
        </p:blipFill>
        <p:spPr>
          <a:xfrm>
            <a:off x="5755480" y="2987393"/>
            <a:ext cx="2429027" cy="1463379"/>
          </a:xfrm>
          <a:prstGeom prst="rect">
            <a:avLst/>
          </a:prstGeom>
          <a:ln w="12700">
            <a:miter lim="400000"/>
          </a:ln>
        </p:spPr>
      </p:pic>
      <p:sp>
        <p:nvSpPr>
          <p:cNvPr id="501"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29</a:t>
            </a:r>
          </a:p>
        </p:txBody>
      </p:sp>
      <p:pic>
        <p:nvPicPr>
          <p:cNvPr id="502" name="Picture 2" descr="Picture 2"/>
          <p:cNvPicPr>
            <a:picLocks noChangeAspect="1"/>
          </p:cNvPicPr>
          <p:nvPr/>
        </p:nvPicPr>
        <p:blipFill>
          <a:blip r:embed="rId4" cstate="print">
            <a:extLst/>
          </a:blip>
          <a:srcRect l="8454" t="755" r="3906" b="753"/>
          <a:stretch>
            <a:fillRect/>
          </a:stretch>
        </p:blipFill>
        <p:spPr>
          <a:xfrm>
            <a:off x="1188143" y="1131571"/>
            <a:ext cx="4433148" cy="3322493"/>
          </a:xfrm>
          <a:prstGeom prst="rect">
            <a:avLst/>
          </a:prstGeom>
          <a:ln w="12700">
            <a:miter lim="400000"/>
          </a:ln>
        </p:spPr>
      </p:pic>
      <p:pic>
        <p:nvPicPr>
          <p:cNvPr id="503" name="Picture 5" descr="Picture 5"/>
          <p:cNvPicPr>
            <a:picLocks noChangeAspect="1"/>
          </p:cNvPicPr>
          <p:nvPr/>
        </p:nvPicPr>
        <p:blipFill>
          <a:blip r:embed="rId5" cstate="print">
            <a:extLst/>
          </a:blip>
          <a:stretch>
            <a:fillRect/>
          </a:stretch>
        </p:blipFill>
        <p:spPr>
          <a:xfrm>
            <a:off x="0" y="-9525"/>
            <a:ext cx="739775" cy="5137150"/>
          </a:xfrm>
          <a:prstGeom prst="rect">
            <a:avLst/>
          </a:prstGeom>
          <a:ln w="12700">
            <a:miter lim="400000"/>
          </a:ln>
        </p:spPr>
      </p:pic>
      <p:sp>
        <p:nvSpPr>
          <p:cNvPr id="504" name="Text Box 7"/>
          <p:cNvSpPr txBox="1"/>
          <p:nvPr/>
        </p:nvSpPr>
        <p:spPr>
          <a:xfrm>
            <a:off x="1160462" y="849312"/>
            <a:ext cx="6796086" cy="207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a:solidFill>
                  <a:srgbClr val="000000"/>
                </a:solidFill>
                <a:latin typeface="Gotham Pro"/>
                <a:ea typeface="Gotham Pro"/>
                <a:cs typeface="Gotham Pro"/>
                <a:sym typeface="Gotham Pro"/>
              </a:defRPr>
            </a:lvl1pPr>
          </a:lstStyle>
          <a:p>
            <a:r>
              <a:rPr lang="en-US" dirty="0" smtClean="0"/>
              <a:t>with LED luminaires of the SSV series </a:t>
            </a:r>
            <a:endParaRPr lang="en-US" dirty="0"/>
          </a:p>
        </p:txBody>
      </p:sp>
      <p:sp>
        <p:nvSpPr>
          <p:cNvPr id="506" name="IMPLEMENTED LIGHTING…"/>
          <p:cNvSpPr txBox="1"/>
          <p:nvPr/>
        </p:nvSpPr>
        <p:spPr>
          <a:xfrm>
            <a:off x="1126828" y="460560"/>
            <a:ext cx="5620344" cy="438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spcBef>
                <a:spcPts val="0"/>
              </a:spcBef>
              <a:defRPr sz="2500" spc="25">
                <a:solidFill>
                  <a:srgbClr val="000000"/>
                </a:solidFill>
                <a:latin typeface="Gotham Pro Black"/>
                <a:ea typeface="Gotham Pro Black"/>
                <a:cs typeface="Gotham Pro Black"/>
                <a:sym typeface="Gotham Pro Black"/>
              </a:defRPr>
            </a:lvl1pPr>
          </a:lstStyle>
          <a:p>
            <a:r>
              <a:rPr lang="en-US" dirty="0" smtClean="0"/>
              <a:t>ILLUMINATED OBJECTS</a:t>
            </a:r>
            <a:endParaRPr dirty="0"/>
          </a:p>
        </p:txBody>
      </p:sp>
      <p:sp>
        <p:nvSpPr>
          <p:cNvPr id="507" name="Text Box 7"/>
          <p:cNvSpPr txBox="1"/>
          <p:nvPr/>
        </p:nvSpPr>
        <p:spPr>
          <a:xfrm>
            <a:off x="1185687" y="4547484"/>
            <a:ext cx="2979668" cy="207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a:solidFill>
                  <a:srgbClr val="000000"/>
                </a:solidFill>
                <a:latin typeface="Gotham Pro"/>
                <a:ea typeface="Gotham Pro"/>
                <a:cs typeface="Gotham Pro"/>
                <a:sym typeface="Gotham Pro"/>
              </a:defRPr>
            </a:lvl1pPr>
          </a:lstStyle>
          <a:p>
            <a:r>
              <a:rPr lang="en-US" dirty="0" smtClean="0"/>
              <a:t>Business- center</a:t>
            </a:r>
            <a:r>
              <a:rPr dirty="0" smtClean="0"/>
              <a:t> </a:t>
            </a:r>
            <a:endParaRPr dirty="0"/>
          </a:p>
        </p:txBody>
      </p:sp>
      <p:sp>
        <p:nvSpPr>
          <p:cNvPr id="508" name="Text Box 7"/>
          <p:cNvSpPr txBox="1"/>
          <p:nvPr/>
        </p:nvSpPr>
        <p:spPr>
          <a:xfrm>
            <a:off x="5743399" y="4542223"/>
            <a:ext cx="2979667" cy="207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a:solidFill>
                  <a:srgbClr val="000000"/>
                </a:solidFill>
                <a:latin typeface="Gotham Pro"/>
                <a:ea typeface="Gotham Pro"/>
                <a:cs typeface="Gotham Pro"/>
                <a:sym typeface="Gotham Pro"/>
              </a:defRPr>
            </a:lvl1pPr>
          </a:lstStyle>
          <a:p>
            <a:r>
              <a:rPr lang="en-US" dirty="0" smtClean="0"/>
              <a:t>Supermarket</a:t>
            </a:r>
            <a:endParaRPr dirty="0"/>
          </a:p>
        </p:txBody>
      </p:sp>
      <p:sp>
        <p:nvSpPr>
          <p:cNvPr id="509" name="Text Box 7"/>
          <p:cNvSpPr txBox="1"/>
          <p:nvPr/>
        </p:nvSpPr>
        <p:spPr>
          <a:xfrm>
            <a:off x="5749528" y="2639360"/>
            <a:ext cx="2979666" cy="207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a:solidFill>
                  <a:srgbClr val="000000"/>
                </a:solidFill>
                <a:latin typeface="Gotham Pro"/>
                <a:ea typeface="Gotham Pro"/>
                <a:cs typeface="Gotham Pro"/>
                <a:sym typeface="Gotham Pro"/>
              </a:defRPr>
            </a:lvl1pPr>
          </a:lstStyle>
          <a:p>
            <a:r>
              <a:rPr lang="es-ES" dirty="0" smtClean="0"/>
              <a:t>School of Arts "Nutcracker" </a:t>
            </a:r>
            <a:endParaRPr dirty="0"/>
          </a:p>
        </p:txBody>
      </p:sp>
      <p:pic>
        <p:nvPicPr>
          <p:cNvPr id="13" name="Рисунок 12" descr="fereks_logo_en-flat-black.png"/>
          <p:cNvPicPr>
            <a:picLocks noChangeAspect="1"/>
          </p:cNvPicPr>
          <p:nvPr/>
        </p:nvPicPr>
        <p:blipFill>
          <a:blip r:embed="rId6" cstate="print"/>
          <a:stretch>
            <a:fillRect/>
          </a:stretch>
        </p:blipFill>
        <p:spPr>
          <a:xfrm>
            <a:off x="7812360" y="254794"/>
            <a:ext cx="1044000" cy="484830"/>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image5.png" descr="image5.png"/>
          <p:cNvPicPr>
            <a:picLocks noChangeAspect="1"/>
          </p:cNvPicPr>
          <p:nvPr/>
        </p:nvPicPr>
        <p:blipFill>
          <a:blip r:embed="rId2" cstate="print">
            <a:extLst/>
          </a:blip>
          <a:stretch>
            <a:fillRect/>
          </a:stretch>
        </p:blipFill>
        <p:spPr>
          <a:xfrm>
            <a:off x="83" y="-9652"/>
            <a:ext cx="741182" cy="5137404"/>
          </a:xfrm>
          <a:prstGeom prst="rect">
            <a:avLst/>
          </a:prstGeom>
          <a:ln w="12700">
            <a:miter lim="400000"/>
          </a:ln>
        </p:spPr>
      </p:pic>
      <p:sp>
        <p:nvSpPr>
          <p:cNvPr id="144" name="IMPLEMENTED LIGHTING…"/>
          <p:cNvSpPr txBox="1"/>
          <p:nvPr/>
        </p:nvSpPr>
        <p:spPr>
          <a:xfrm>
            <a:off x="1126829" y="460560"/>
            <a:ext cx="6175852" cy="438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spcBef>
                <a:spcPts val="0"/>
              </a:spcBef>
              <a:defRPr sz="2500" spc="25">
                <a:solidFill>
                  <a:srgbClr val="000000"/>
                </a:solidFill>
                <a:latin typeface="Gotham Pro Black"/>
                <a:ea typeface="Gotham Pro Black"/>
                <a:cs typeface="Gotham Pro Black"/>
                <a:sym typeface="Gotham Pro Black"/>
              </a:defRPr>
            </a:lvl1pPr>
          </a:lstStyle>
          <a:p>
            <a:r>
              <a:rPr lang="es-ES" dirty="0" smtClean="0"/>
              <a:t>FEREKS PRODUCTION</a:t>
            </a:r>
            <a:r>
              <a:rPr dirty="0" smtClean="0"/>
              <a:t> </a:t>
            </a:r>
            <a:r>
              <a:rPr lang="es-ES" dirty="0" smtClean="0"/>
              <a:t>IS</a:t>
            </a:r>
            <a:r>
              <a:rPr dirty="0" smtClean="0"/>
              <a:t>:</a:t>
            </a:r>
            <a:endParaRPr dirty="0"/>
          </a:p>
        </p:txBody>
      </p:sp>
      <p:sp>
        <p:nvSpPr>
          <p:cNvPr id="145"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3</a:t>
            </a:r>
          </a:p>
        </p:txBody>
      </p:sp>
      <p:sp>
        <p:nvSpPr>
          <p:cNvPr id="146" name="The scope of the company is design, development and production of high quality, energy, efficient, modern and affordable led luminaries.…"/>
          <p:cNvSpPr txBox="1"/>
          <p:nvPr/>
        </p:nvSpPr>
        <p:spPr>
          <a:xfrm>
            <a:off x="1825330" y="1386208"/>
            <a:ext cx="2896092" cy="28607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defTabSz="355600">
              <a:lnSpc>
                <a:spcPct val="120000"/>
              </a:lnSpc>
              <a:spcBef>
                <a:spcPts val="0"/>
              </a:spcBef>
              <a:defRPr sz="1100" i="1" spc="0">
                <a:solidFill>
                  <a:srgbClr val="EEA52D"/>
                </a:solidFill>
                <a:latin typeface="Gotham Pro Medium"/>
                <a:ea typeface="Gotham Pro Medium"/>
                <a:cs typeface="Gotham Pro Medium"/>
                <a:sym typeface="Gotham Pro Medium"/>
              </a:defRPr>
            </a:pPr>
            <a:r>
              <a:rPr lang="es-ES" dirty="0" smtClean="0"/>
              <a:t>Quality warrant</a:t>
            </a:r>
            <a:endParaRPr dirty="0"/>
          </a:p>
          <a:p>
            <a:pPr defTabSz="355600">
              <a:lnSpc>
                <a:spcPct val="120000"/>
              </a:lnSpc>
              <a:spcBef>
                <a:spcPts val="0"/>
              </a:spcBef>
              <a:defRPr sz="1000" spc="0">
                <a:solidFill>
                  <a:srgbClr val="000000"/>
                </a:solidFill>
                <a:latin typeface="Gotham Pro"/>
                <a:ea typeface="Gotham Pro"/>
                <a:cs typeface="Gotham Pro"/>
                <a:sym typeface="Gotham Pro"/>
              </a:defRPr>
            </a:pPr>
            <a:r>
              <a:rPr lang="en-US" sz="1000" dirty="0" smtClean="0">
                <a:sym typeface="Gotham Pro"/>
              </a:rPr>
              <a:t>All “</a:t>
            </a:r>
            <a:r>
              <a:rPr lang="en-US" sz="1000" dirty="0" err="1" smtClean="0">
                <a:sym typeface="Gotham Pro"/>
              </a:rPr>
              <a:t>Fereks</a:t>
            </a:r>
            <a:r>
              <a:rPr lang="en-US" sz="1000" dirty="0" smtClean="0">
                <a:sym typeface="Gotham Pro"/>
              </a:rPr>
              <a:t>” products undergo quality control, have an individual number, Russian and international certificates. </a:t>
            </a:r>
            <a:endParaRPr sz="900" dirty="0"/>
          </a:p>
          <a:p>
            <a:pPr defTabSz="355600">
              <a:lnSpc>
                <a:spcPct val="120000"/>
              </a:lnSpc>
              <a:spcBef>
                <a:spcPts val="0"/>
              </a:spcBef>
              <a:defRPr sz="900" b="1" spc="0">
                <a:solidFill>
                  <a:srgbClr val="000000"/>
                </a:solidFill>
                <a:latin typeface="Gotham Pro"/>
                <a:ea typeface="Gotham Pro"/>
                <a:cs typeface="Gotham Pro"/>
                <a:sym typeface="Gotham Pro"/>
              </a:defRPr>
            </a:pPr>
            <a:endParaRPr dirty="0"/>
          </a:p>
          <a:p>
            <a:pPr defTabSz="355600">
              <a:lnSpc>
                <a:spcPct val="120000"/>
              </a:lnSpc>
              <a:spcBef>
                <a:spcPts val="0"/>
              </a:spcBef>
              <a:defRPr sz="1000" b="1" spc="0">
                <a:solidFill>
                  <a:srgbClr val="000000"/>
                </a:solidFill>
                <a:latin typeface="Gotham Pro"/>
                <a:ea typeface="Gotham Pro"/>
                <a:cs typeface="Gotham Pro"/>
                <a:sym typeface="Gotham Pro"/>
              </a:defRPr>
            </a:pPr>
            <a:endParaRPr dirty="0"/>
          </a:p>
          <a:p>
            <a:pPr defTabSz="355600">
              <a:lnSpc>
                <a:spcPct val="120000"/>
              </a:lnSpc>
              <a:spcBef>
                <a:spcPts val="0"/>
              </a:spcBef>
              <a:defRPr sz="1100" i="1" spc="0">
                <a:solidFill>
                  <a:srgbClr val="EEA52D"/>
                </a:solidFill>
                <a:latin typeface="Gotham Pro Medium"/>
                <a:ea typeface="Gotham Pro Medium"/>
                <a:cs typeface="Gotham Pro Medium"/>
                <a:sym typeface="Gotham Pro Medium"/>
              </a:defRPr>
            </a:pPr>
            <a:r>
              <a:rPr dirty="0"/>
              <a:t>ISO 9001–2011</a:t>
            </a:r>
          </a:p>
          <a:p>
            <a:pPr defTabSz="355600">
              <a:lnSpc>
                <a:spcPct val="120000"/>
              </a:lnSpc>
              <a:spcBef>
                <a:spcPts val="0"/>
              </a:spcBef>
              <a:defRPr sz="1000" spc="0">
                <a:solidFill>
                  <a:srgbClr val="000000"/>
                </a:solidFill>
                <a:latin typeface="Gotham Pro"/>
                <a:ea typeface="Gotham Pro"/>
                <a:cs typeface="Gotham Pro"/>
                <a:sym typeface="Gotham Pro"/>
              </a:defRPr>
            </a:pPr>
            <a:r>
              <a:rPr lang="en-US" sz="1000" dirty="0" smtClean="0">
                <a:sym typeface="Gotham Pro"/>
              </a:rPr>
              <a:t>The company's quality management system meets the requirements of the international standard GOST ISO 9001–2011 </a:t>
            </a:r>
            <a:endParaRPr dirty="0"/>
          </a:p>
          <a:p>
            <a:pPr defTabSz="355600">
              <a:lnSpc>
                <a:spcPct val="120000"/>
              </a:lnSpc>
              <a:spcBef>
                <a:spcPts val="0"/>
              </a:spcBef>
              <a:defRPr sz="1000" spc="0">
                <a:solidFill>
                  <a:srgbClr val="000000"/>
                </a:solidFill>
                <a:latin typeface="Gotham Pro"/>
                <a:ea typeface="Gotham Pro"/>
                <a:cs typeface="Gotham Pro"/>
                <a:sym typeface="Gotham Pro"/>
              </a:defRPr>
            </a:pPr>
            <a:endParaRPr dirty="0"/>
          </a:p>
          <a:p>
            <a:pPr defTabSz="355600">
              <a:lnSpc>
                <a:spcPct val="120000"/>
              </a:lnSpc>
              <a:spcBef>
                <a:spcPts val="0"/>
              </a:spcBef>
              <a:defRPr sz="1000" spc="0">
                <a:solidFill>
                  <a:srgbClr val="000000"/>
                </a:solidFill>
                <a:latin typeface="Gotham Pro"/>
                <a:ea typeface="Gotham Pro"/>
                <a:cs typeface="Gotham Pro"/>
                <a:sym typeface="Gotham Pro"/>
              </a:defRPr>
            </a:pPr>
            <a:endParaRPr dirty="0"/>
          </a:p>
          <a:p>
            <a:pPr defTabSz="355600">
              <a:lnSpc>
                <a:spcPct val="120000"/>
              </a:lnSpc>
              <a:spcBef>
                <a:spcPts val="0"/>
              </a:spcBef>
              <a:defRPr sz="1100" i="1" spc="0">
                <a:solidFill>
                  <a:srgbClr val="EEA52D"/>
                </a:solidFill>
                <a:latin typeface="Gotham Pro Medium"/>
                <a:ea typeface="Gotham Pro Medium"/>
                <a:cs typeface="Gotham Pro Medium"/>
                <a:sym typeface="Gotham Pro Medium"/>
              </a:defRPr>
            </a:pPr>
            <a:r>
              <a:rPr lang="en-US" sz="1100" dirty="0" smtClean="0">
                <a:sym typeface="Gotham Pro Medium"/>
              </a:rPr>
              <a:t>High level of production automation </a:t>
            </a:r>
            <a:endParaRPr dirty="0" smtClean="0"/>
          </a:p>
          <a:p>
            <a:pPr defTabSz="355600">
              <a:lnSpc>
                <a:spcPct val="120000"/>
              </a:lnSpc>
              <a:spcBef>
                <a:spcPts val="0"/>
              </a:spcBef>
              <a:defRPr sz="1000" spc="0">
                <a:solidFill>
                  <a:srgbClr val="000000"/>
                </a:solidFill>
                <a:latin typeface="Gotham Pro"/>
                <a:ea typeface="Gotham Pro"/>
                <a:cs typeface="Gotham Pro"/>
                <a:sym typeface="Gotham Pro"/>
              </a:defRPr>
            </a:pPr>
            <a:r>
              <a:rPr lang="en-US" sz="1000" dirty="0" smtClean="0">
                <a:sym typeface="Gotham Pro"/>
              </a:rPr>
              <a:t>Two sites of the factory are equipped with modern high-precision equipment and automatic lines. </a:t>
            </a:r>
            <a:endParaRPr dirty="0"/>
          </a:p>
        </p:txBody>
      </p:sp>
      <p:sp>
        <p:nvSpPr>
          <p:cNvPr id="147" name="Прямоугольник 8"/>
          <p:cNvSpPr txBox="1"/>
          <p:nvPr/>
        </p:nvSpPr>
        <p:spPr>
          <a:xfrm>
            <a:off x="5599705" y="1383351"/>
            <a:ext cx="3109411" cy="27515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nSpc>
                <a:spcPct val="120000"/>
              </a:lnSpc>
              <a:spcBef>
                <a:spcPts val="0"/>
              </a:spcBef>
              <a:defRPr sz="1100" i="1" spc="0">
                <a:solidFill>
                  <a:srgbClr val="EEA52D"/>
                </a:solidFill>
                <a:latin typeface="Gotham Pro Medium"/>
                <a:ea typeface="Gotham Pro Medium"/>
                <a:cs typeface="Gotham Pro Medium"/>
                <a:sym typeface="Gotham Pro Medium"/>
              </a:defRPr>
            </a:pPr>
            <a:r>
              <a:rPr lang="en-US" sz="1100" dirty="0" smtClean="0">
                <a:sym typeface="Gotham Pro Medium"/>
              </a:rPr>
              <a:t>Own lighting laboratory and two design and engineering departments. </a:t>
            </a:r>
            <a:endParaRPr dirty="0"/>
          </a:p>
          <a:p>
            <a:pPr>
              <a:lnSpc>
                <a:spcPct val="120000"/>
              </a:lnSpc>
              <a:spcBef>
                <a:spcPts val="0"/>
              </a:spcBef>
              <a:defRPr sz="1000" spc="15">
                <a:solidFill>
                  <a:srgbClr val="000000"/>
                </a:solidFill>
                <a:latin typeface="Gotham Pro"/>
                <a:ea typeface="Gotham Pro"/>
                <a:cs typeface="Gotham Pro"/>
                <a:sym typeface="Gotham Pro"/>
              </a:defRPr>
            </a:pPr>
            <a:r>
              <a:rPr lang="en-US" sz="1000" dirty="0" smtClean="0">
                <a:sym typeface="Gotham Pro"/>
              </a:rPr>
              <a:t>Our own laboratory allows measuring the light distribution forces of all manufactured products and generate </a:t>
            </a:r>
            <a:r>
              <a:rPr lang="en-US" sz="1000" dirty="0" err="1" smtClean="0">
                <a:sym typeface="Gotham Pro"/>
              </a:rPr>
              <a:t>ies</a:t>
            </a:r>
            <a:r>
              <a:rPr lang="en-US" sz="1000" dirty="0" smtClean="0">
                <a:sym typeface="Gotham Pro"/>
              </a:rPr>
              <a:t>-files for them. </a:t>
            </a:r>
            <a:endParaRPr dirty="0"/>
          </a:p>
          <a:p>
            <a:pPr defTabSz="355600">
              <a:lnSpc>
                <a:spcPct val="120000"/>
              </a:lnSpc>
              <a:spcBef>
                <a:spcPts val="0"/>
              </a:spcBef>
              <a:defRPr sz="1000" i="1">
                <a:solidFill>
                  <a:srgbClr val="000000"/>
                </a:solidFill>
                <a:latin typeface="Gotham Pro"/>
                <a:ea typeface="Gotham Pro"/>
                <a:cs typeface="Gotham Pro"/>
                <a:sym typeface="Gotham Pro"/>
              </a:defRPr>
            </a:pPr>
            <a:endParaRPr dirty="0"/>
          </a:p>
          <a:p>
            <a:pPr defTabSz="355600">
              <a:lnSpc>
                <a:spcPct val="120000"/>
              </a:lnSpc>
              <a:spcBef>
                <a:spcPts val="0"/>
              </a:spcBef>
              <a:defRPr sz="1150" i="1" spc="0">
                <a:solidFill>
                  <a:srgbClr val="EEA52D"/>
                </a:solidFill>
                <a:latin typeface="Gotham Pro Medium"/>
                <a:ea typeface="Gotham Pro Medium"/>
                <a:cs typeface="Gotham Pro Medium"/>
                <a:sym typeface="Gotham Pro Medium"/>
              </a:defRPr>
            </a:pPr>
            <a:r>
              <a:rPr lang="es-ES" sz="1100" dirty="0" smtClean="0">
                <a:sym typeface="Gotham Pro Medium"/>
              </a:rPr>
              <a:t>Manufacturing flexibility </a:t>
            </a:r>
            <a:endParaRPr lang="es-ES" dirty="0" smtClean="0"/>
          </a:p>
          <a:p>
            <a:pPr defTabSz="355600">
              <a:lnSpc>
                <a:spcPct val="120000"/>
              </a:lnSpc>
              <a:spcBef>
                <a:spcPts val="0"/>
              </a:spcBef>
              <a:defRPr sz="1000" spc="0">
                <a:solidFill>
                  <a:srgbClr val="000000"/>
                </a:solidFill>
                <a:latin typeface="Gotham Pro"/>
                <a:ea typeface="Gotham Pro"/>
                <a:cs typeface="Gotham Pro"/>
                <a:sym typeface="Gotham Pro"/>
              </a:defRPr>
            </a:pPr>
            <a:r>
              <a:rPr lang="en-US" sz="1000" dirty="0" smtClean="0">
                <a:sym typeface="Gotham Pro"/>
              </a:rPr>
              <a:t>We develop and produce luminaires for individual order in a short time</a:t>
            </a:r>
          </a:p>
          <a:p>
            <a:pPr defTabSz="355600">
              <a:lnSpc>
                <a:spcPct val="120000"/>
              </a:lnSpc>
              <a:spcBef>
                <a:spcPts val="0"/>
              </a:spcBef>
              <a:defRPr sz="1000" spc="0">
                <a:solidFill>
                  <a:srgbClr val="000000"/>
                </a:solidFill>
                <a:latin typeface="Gotham Pro"/>
                <a:ea typeface="Gotham Pro"/>
                <a:cs typeface="Gotham Pro"/>
                <a:sym typeface="Gotham Pro"/>
              </a:defRPr>
            </a:pPr>
            <a:endParaRPr dirty="0"/>
          </a:p>
          <a:p>
            <a:pPr defTabSz="355600">
              <a:lnSpc>
                <a:spcPct val="120000"/>
              </a:lnSpc>
              <a:spcBef>
                <a:spcPts val="0"/>
              </a:spcBef>
              <a:defRPr sz="1000" spc="0">
                <a:solidFill>
                  <a:srgbClr val="000000"/>
                </a:solidFill>
                <a:latin typeface="Gotham Pro"/>
                <a:ea typeface="Gotham Pro"/>
                <a:cs typeface="Gotham Pro"/>
                <a:sym typeface="Gotham Pro"/>
              </a:defRPr>
            </a:pPr>
            <a:endParaRPr dirty="0"/>
          </a:p>
          <a:p>
            <a:pPr defTabSz="355600">
              <a:lnSpc>
                <a:spcPct val="120000"/>
              </a:lnSpc>
              <a:spcBef>
                <a:spcPts val="0"/>
              </a:spcBef>
              <a:defRPr sz="1150" i="1" spc="0">
                <a:solidFill>
                  <a:srgbClr val="EEA52D"/>
                </a:solidFill>
                <a:latin typeface="Gotham Pro Medium"/>
                <a:ea typeface="Gotham Pro Medium"/>
                <a:cs typeface="Gotham Pro Medium"/>
                <a:sym typeface="Gotham Pro Medium"/>
              </a:defRPr>
            </a:pPr>
            <a:r>
              <a:rPr lang="es-ES" dirty="0" smtClean="0"/>
              <a:t>Fast shipment</a:t>
            </a:r>
            <a:endParaRPr lang="ru-RU" dirty="0" smtClean="0"/>
          </a:p>
          <a:p>
            <a:pPr defTabSz="355600">
              <a:lnSpc>
                <a:spcPct val="120000"/>
              </a:lnSpc>
              <a:spcBef>
                <a:spcPts val="0"/>
              </a:spcBef>
              <a:defRPr sz="1000" spc="0">
                <a:solidFill>
                  <a:srgbClr val="000000"/>
                </a:solidFill>
                <a:latin typeface="Gotham Pro"/>
                <a:ea typeface="Gotham Pro"/>
                <a:cs typeface="Gotham Pro"/>
                <a:sym typeface="Gotham Pro"/>
              </a:defRPr>
            </a:pPr>
            <a:r>
              <a:rPr lang="en-US" sz="1000" dirty="0" smtClean="0">
                <a:sym typeface="Gotham Pro"/>
              </a:rPr>
              <a:t>Warehouse program in the territory of the Russian Federation, the CIS, and Europe</a:t>
            </a:r>
            <a:endParaRPr lang="ru-RU" sz="1000" dirty="0"/>
          </a:p>
        </p:txBody>
      </p:sp>
      <p:pic>
        <p:nvPicPr>
          <p:cNvPr id="148" name="Изображение" descr="Изображение"/>
          <p:cNvPicPr>
            <a:picLocks noChangeAspect="1"/>
          </p:cNvPicPr>
          <p:nvPr/>
        </p:nvPicPr>
        <p:blipFill>
          <a:blip r:embed="rId3" cstate="print">
            <a:extLst/>
          </a:blip>
          <a:stretch>
            <a:fillRect/>
          </a:stretch>
        </p:blipFill>
        <p:spPr>
          <a:xfrm>
            <a:off x="1164931" y="1485918"/>
            <a:ext cx="536075" cy="532947"/>
          </a:xfrm>
          <a:prstGeom prst="rect">
            <a:avLst/>
          </a:prstGeom>
          <a:ln w="12700">
            <a:miter lim="400000"/>
          </a:ln>
        </p:spPr>
      </p:pic>
      <p:pic>
        <p:nvPicPr>
          <p:cNvPr id="149" name="Изображение" descr="Изображение"/>
          <p:cNvPicPr>
            <a:picLocks noChangeAspect="1"/>
          </p:cNvPicPr>
          <p:nvPr/>
        </p:nvPicPr>
        <p:blipFill>
          <a:blip r:embed="rId4" cstate="print">
            <a:extLst/>
          </a:blip>
          <a:stretch>
            <a:fillRect/>
          </a:stretch>
        </p:blipFill>
        <p:spPr>
          <a:xfrm>
            <a:off x="1164931" y="2489212"/>
            <a:ext cx="536075" cy="532960"/>
          </a:xfrm>
          <a:prstGeom prst="rect">
            <a:avLst/>
          </a:prstGeom>
          <a:ln w="12700">
            <a:miter lim="400000"/>
          </a:ln>
        </p:spPr>
      </p:pic>
      <p:pic>
        <p:nvPicPr>
          <p:cNvPr id="150" name="Изображение" descr="Изображение"/>
          <p:cNvPicPr>
            <a:picLocks noChangeAspect="1"/>
          </p:cNvPicPr>
          <p:nvPr/>
        </p:nvPicPr>
        <p:blipFill>
          <a:blip r:embed="rId5" cstate="print">
            <a:extLst/>
          </a:blip>
          <a:stretch>
            <a:fillRect/>
          </a:stretch>
        </p:blipFill>
        <p:spPr>
          <a:xfrm>
            <a:off x="1164931" y="3523565"/>
            <a:ext cx="536075" cy="526473"/>
          </a:xfrm>
          <a:prstGeom prst="rect">
            <a:avLst/>
          </a:prstGeom>
          <a:ln w="12700">
            <a:miter lim="400000"/>
          </a:ln>
        </p:spPr>
      </p:pic>
      <p:pic>
        <p:nvPicPr>
          <p:cNvPr id="151" name="Изображение" descr="Изображение"/>
          <p:cNvPicPr>
            <a:picLocks noChangeAspect="1"/>
          </p:cNvPicPr>
          <p:nvPr/>
        </p:nvPicPr>
        <p:blipFill>
          <a:blip r:embed="rId6" cstate="print">
            <a:extLst/>
          </a:blip>
          <a:stretch>
            <a:fillRect/>
          </a:stretch>
        </p:blipFill>
        <p:spPr>
          <a:xfrm>
            <a:off x="4966465" y="1486891"/>
            <a:ext cx="536075" cy="530998"/>
          </a:xfrm>
          <a:prstGeom prst="rect">
            <a:avLst/>
          </a:prstGeom>
          <a:ln w="12700">
            <a:miter lim="400000"/>
          </a:ln>
        </p:spPr>
      </p:pic>
      <p:pic>
        <p:nvPicPr>
          <p:cNvPr id="152" name="Изображение" descr="Изображение"/>
          <p:cNvPicPr>
            <a:picLocks noChangeAspect="1"/>
          </p:cNvPicPr>
          <p:nvPr/>
        </p:nvPicPr>
        <p:blipFill>
          <a:blip r:embed="rId7" cstate="print">
            <a:extLst/>
          </a:blip>
          <a:stretch>
            <a:fillRect/>
          </a:stretch>
        </p:blipFill>
        <p:spPr>
          <a:xfrm>
            <a:off x="4691245" y="3611462"/>
            <a:ext cx="804105" cy="376081"/>
          </a:xfrm>
          <a:prstGeom prst="rect">
            <a:avLst/>
          </a:prstGeom>
          <a:ln w="12700">
            <a:miter lim="400000"/>
          </a:ln>
        </p:spPr>
      </p:pic>
      <p:pic>
        <p:nvPicPr>
          <p:cNvPr id="153" name="Изображение" descr="Изображение"/>
          <p:cNvPicPr>
            <a:picLocks noChangeAspect="1"/>
          </p:cNvPicPr>
          <p:nvPr/>
        </p:nvPicPr>
        <p:blipFill>
          <a:blip r:embed="rId8" cstate="print">
            <a:extLst/>
          </a:blip>
          <a:stretch>
            <a:fillRect/>
          </a:stretch>
        </p:blipFill>
        <p:spPr>
          <a:xfrm>
            <a:off x="4917926" y="2486808"/>
            <a:ext cx="536075" cy="537767"/>
          </a:xfrm>
          <a:prstGeom prst="rect">
            <a:avLst/>
          </a:prstGeom>
          <a:ln w="12700">
            <a:miter lim="400000"/>
          </a:ln>
        </p:spPr>
      </p:pic>
      <p:pic>
        <p:nvPicPr>
          <p:cNvPr id="14" name="Рисунок 13" descr="fereks_logo_en-flat-black.png"/>
          <p:cNvPicPr>
            <a:picLocks noChangeAspect="1"/>
          </p:cNvPicPr>
          <p:nvPr/>
        </p:nvPicPr>
        <p:blipFill>
          <a:blip r:embed="rId9" cstate="print"/>
          <a:stretch>
            <a:fillRect/>
          </a:stretch>
        </p:blipFill>
        <p:spPr>
          <a:xfrm>
            <a:off x="7812360" y="254794"/>
            <a:ext cx="1044000" cy="484830"/>
          </a:xfrm>
          <a:prstGeom prst="rect">
            <a:avLst/>
          </a:prstGeom>
        </p:spPr>
      </p:pic>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30</a:t>
            </a:r>
          </a:p>
        </p:txBody>
      </p:sp>
      <p:pic>
        <p:nvPicPr>
          <p:cNvPr id="512" name="Picture 2" descr="Picture 2"/>
          <p:cNvPicPr>
            <a:picLocks noChangeAspect="1"/>
          </p:cNvPicPr>
          <p:nvPr/>
        </p:nvPicPr>
        <p:blipFill>
          <a:blip r:embed="rId2" cstate="print">
            <a:extLst/>
          </a:blip>
          <a:stretch>
            <a:fillRect/>
          </a:stretch>
        </p:blipFill>
        <p:spPr>
          <a:xfrm>
            <a:off x="0" y="-9525"/>
            <a:ext cx="739775" cy="5137150"/>
          </a:xfrm>
          <a:prstGeom prst="rect">
            <a:avLst/>
          </a:prstGeom>
          <a:ln w="12700">
            <a:miter lim="400000"/>
          </a:ln>
        </p:spPr>
      </p:pic>
      <p:pic>
        <p:nvPicPr>
          <p:cNvPr id="513" name="Picture 4" descr="Picture 4"/>
          <p:cNvPicPr>
            <a:picLocks noChangeAspect="1"/>
          </p:cNvPicPr>
          <p:nvPr/>
        </p:nvPicPr>
        <p:blipFill>
          <a:blip r:embed="rId3" cstate="print">
            <a:extLst/>
          </a:blip>
          <a:stretch>
            <a:fillRect/>
          </a:stretch>
        </p:blipFill>
        <p:spPr>
          <a:xfrm>
            <a:off x="781050" y="1143000"/>
            <a:ext cx="2587625" cy="3327400"/>
          </a:xfrm>
          <a:prstGeom prst="rect">
            <a:avLst/>
          </a:prstGeom>
          <a:ln w="12700">
            <a:miter lim="400000"/>
          </a:ln>
        </p:spPr>
      </p:pic>
      <p:sp>
        <p:nvSpPr>
          <p:cNvPr id="514" name="Text Box 5"/>
          <p:cNvSpPr txBox="1"/>
          <p:nvPr/>
        </p:nvSpPr>
        <p:spPr>
          <a:xfrm>
            <a:off x="3471898" y="2487613"/>
            <a:ext cx="1479480" cy="1141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a:solidFill>
                  <a:srgbClr val="000000"/>
                </a:solidFill>
                <a:latin typeface="Gotham Pro"/>
                <a:ea typeface="Gotham Pro"/>
                <a:cs typeface="Gotham Pro"/>
                <a:sym typeface="Gotham Pro"/>
              </a:defRPr>
            </a:pPr>
            <a:r>
              <a:rPr lang="es-ES" sz="800" dirty="0" smtClean="0">
                <a:sym typeface="Gotham Pro"/>
              </a:rPr>
              <a:t>Secure mounting with clamps </a:t>
            </a:r>
            <a:endParaRPr dirty="0"/>
          </a:p>
        </p:txBody>
      </p:sp>
      <p:sp>
        <p:nvSpPr>
          <p:cNvPr id="515" name="Text Box 6"/>
          <p:cNvSpPr txBox="1"/>
          <p:nvPr/>
        </p:nvSpPr>
        <p:spPr>
          <a:xfrm>
            <a:off x="5401082" y="2487613"/>
            <a:ext cx="1297764" cy="242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a:solidFill>
                  <a:srgbClr val="000000"/>
                </a:solidFill>
                <a:latin typeface="Gotham Pro"/>
                <a:ea typeface="Gotham Pro"/>
                <a:cs typeface="Gotham Pro"/>
                <a:sym typeface="Gotham Pro"/>
              </a:defRPr>
            </a:pPr>
            <a:r>
              <a:rPr lang="en-US" dirty="0" smtClean="0"/>
              <a:t>Housing of </a:t>
            </a:r>
            <a:r>
              <a:rPr dirty="0" err="1" smtClean="0"/>
              <a:t>Downlight</a:t>
            </a:r>
            <a:r>
              <a:rPr lang="en-US" dirty="0" smtClean="0"/>
              <a:t> type</a:t>
            </a:r>
            <a:endParaRPr dirty="0"/>
          </a:p>
          <a:p>
            <a:pPr algn="ctr">
              <a:lnSpc>
                <a:spcPct val="40000"/>
              </a:lnSpc>
              <a:defRPr sz="800">
                <a:solidFill>
                  <a:srgbClr val="000000"/>
                </a:solidFill>
                <a:latin typeface="Gotham Pro"/>
                <a:ea typeface="Gotham Pro"/>
                <a:cs typeface="Gotham Pro"/>
                <a:sym typeface="Gotham Pro"/>
              </a:defRPr>
            </a:pPr>
            <a:r>
              <a:rPr lang="en-US" dirty="0" smtClean="0"/>
              <a:t>of mounded aluminum</a:t>
            </a:r>
            <a:endParaRPr dirty="0"/>
          </a:p>
        </p:txBody>
      </p:sp>
      <p:sp>
        <p:nvSpPr>
          <p:cNvPr id="516" name="Text Box 7"/>
          <p:cNvSpPr txBox="1"/>
          <p:nvPr/>
        </p:nvSpPr>
        <p:spPr>
          <a:xfrm>
            <a:off x="3273333" y="4003674"/>
            <a:ext cx="2030592" cy="3811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a:solidFill>
                  <a:srgbClr val="000000"/>
                </a:solidFill>
                <a:latin typeface="Gotham Pro"/>
                <a:ea typeface="Gotham Pro"/>
                <a:cs typeface="Gotham Pro"/>
                <a:sym typeface="Gotham Pro"/>
              </a:defRPr>
            </a:pPr>
            <a:r>
              <a:rPr lang="en-US" sz="800" dirty="0" smtClean="0">
                <a:sym typeface="Gotham Pro"/>
              </a:rPr>
              <a:t>Possibility of production with IP20 or IP65</a:t>
            </a:r>
          </a:p>
          <a:p>
            <a:pPr algn="ctr">
              <a:lnSpc>
                <a:spcPct val="40000"/>
              </a:lnSpc>
              <a:defRPr sz="800">
                <a:solidFill>
                  <a:srgbClr val="000000"/>
                </a:solidFill>
                <a:latin typeface="Gotham Pro"/>
                <a:ea typeface="Gotham Pro"/>
                <a:cs typeface="Gotham Pro"/>
                <a:sym typeface="Gotham Pro"/>
              </a:defRPr>
            </a:pPr>
            <a:r>
              <a:rPr lang="en-US" sz="800" dirty="0" smtClean="0">
                <a:sym typeface="Gotham Pro"/>
              </a:rPr>
              <a:t> (for wet rooms or outdoor installation </a:t>
            </a:r>
          </a:p>
          <a:p>
            <a:pPr algn="ctr">
              <a:lnSpc>
                <a:spcPct val="40000"/>
              </a:lnSpc>
              <a:defRPr sz="800">
                <a:solidFill>
                  <a:srgbClr val="000000"/>
                </a:solidFill>
                <a:latin typeface="Gotham Pro"/>
                <a:ea typeface="Gotham Pro"/>
                <a:cs typeface="Gotham Pro"/>
                <a:sym typeface="Gotham Pro"/>
              </a:defRPr>
            </a:pPr>
            <a:r>
              <a:rPr lang="en-US" sz="800" dirty="0" smtClean="0">
                <a:sym typeface="Gotham Pro"/>
              </a:rPr>
              <a:t>under a canopy) </a:t>
            </a:r>
            <a:endParaRPr dirty="0"/>
          </a:p>
        </p:txBody>
      </p:sp>
      <p:sp>
        <p:nvSpPr>
          <p:cNvPr id="517" name="Text Box 8"/>
          <p:cNvSpPr txBox="1"/>
          <p:nvPr/>
        </p:nvSpPr>
        <p:spPr>
          <a:xfrm>
            <a:off x="5439421" y="4003674"/>
            <a:ext cx="1373489" cy="3811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a:solidFill>
                  <a:srgbClr val="000000"/>
                </a:solidFill>
                <a:latin typeface="Gotham Pro"/>
                <a:ea typeface="Gotham Pro"/>
                <a:cs typeface="Gotham Pro"/>
                <a:sym typeface="Gotham Pro"/>
              </a:defRPr>
            </a:pPr>
            <a:r>
              <a:rPr lang="en-US" sz="800" dirty="0" smtClean="0">
                <a:sym typeface="Gotham Pro"/>
              </a:rPr>
              <a:t>Diffuser of opal PMMA with </a:t>
            </a:r>
          </a:p>
          <a:p>
            <a:pPr algn="ctr">
              <a:lnSpc>
                <a:spcPct val="40000"/>
              </a:lnSpc>
              <a:defRPr sz="800">
                <a:solidFill>
                  <a:srgbClr val="000000"/>
                </a:solidFill>
                <a:latin typeface="Gotham Pro"/>
                <a:ea typeface="Gotham Pro"/>
                <a:cs typeface="Gotham Pro"/>
                <a:sym typeface="Gotham Pro"/>
              </a:defRPr>
            </a:pPr>
            <a:r>
              <a:rPr lang="en-US" sz="800" dirty="0" smtClean="0">
                <a:sym typeface="Gotham Pro"/>
              </a:rPr>
              <a:t>high light transmittance</a:t>
            </a:r>
          </a:p>
          <a:p>
            <a:pPr algn="ctr">
              <a:lnSpc>
                <a:spcPct val="40000"/>
              </a:lnSpc>
              <a:defRPr sz="800">
                <a:solidFill>
                  <a:srgbClr val="000000"/>
                </a:solidFill>
                <a:latin typeface="Gotham Pro"/>
                <a:ea typeface="Gotham Pro"/>
                <a:cs typeface="Gotham Pro"/>
                <a:sym typeface="Gotham Pro"/>
              </a:defRPr>
            </a:pPr>
            <a:r>
              <a:rPr lang="en-US" sz="800" dirty="0" smtClean="0">
                <a:sym typeface="Gotham Pro"/>
              </a:rPr>
              <a:t> and UV resistance </a:t>
            </a:r>
            <a:endParaRPr dirty="0"/>
          </a:p>
        </p:txBody>
      </p:sp>
      <p:sp>
        <p:nvSpPr>
          <p:cNvPr id="518" name="Text Box 9"/>
          <p:cNvSpPr txBox="1"/>
          <p:nvPr/>
        </p:nvSpPr>
        <p:spPr>
          <a:xfrm>
            <a:off x="6926766" y="4003674"/>
            <a:ext cx="2072269" cy="2531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a:solidFill>
                  <a:srgbClr val="000000"/>
                </a:solidFill>
                <a:latin typeface="Gotham Pro"/>
                <a:ea typeface="Gotham Pro"/>
                <a:cs typeface="Gotham Pro"/>
                <a:sym typeface="Gotham Pro"/>
              </a:defRPr>
            </a:pPr>
            <a:r>
              <a:rPr lang="en-US" sz="800" dirty="0" smtClean="0">
                <a:sym typeface="Gotham Pro"/>
              </a:rPr>
              <a:t>Possibility of painting the housing</a:t>
            </a:r>
          </a:p>
          <a:p>
            <a:pPr algn="ctr">
              <a:lnSpc>
                <a:spcPct val="40000"/>
              </a:lnSpc>
              <a:defRPr sz="800">
                <a:solidFill>
                  <a:srgbClr val="000000"/>
                </a:solidFill>
                <a:latin typeface="Gotham Pro"/>
                <a:ea typeface="Gotham Pro"/>
                <a:cs typeface="Gotham Pro"/>
                <a:sym typeface="Gotham Pro"/>
              </a:defRPr>
            </a:pPr>
            <a:r>
              <a:rPr lang="en-US" sz="800" dirty="0" smtClean="0">
                <a:sym typeface="Gotham Pro"/>
              </a:rPr>
              <a:t> in any color according to the RAL catalog </a:t>
            </a:r>
            <a:endParaRPr dirty="0"/>
          </a:p>
        </p:txBody>
      </p:sp>
      <p:pic>
        <p:nvPicPr>
          <p:cNvPr id="519" name="Picture 10" descr="Picture 10"/>
          <p:cNvPicPr>
            <a:picLocks noChangeAspect="1"/>
          </p:cNvPicPr>
          <p:nvPr/>
        </p:nvPicPr>
        <p:blipFill>
          <a:blip r:embed="rId4" cstate="print">
            <a:extLst/>
          </a:blip>
          <a:srcRect l="19333" t="12070" r="60548" b="72362"/>
          <a:stretch>
            <a:fillRect/>
          </a:stretch>
        </p:blipFill>
        <p:spPr>
          <a:xfrm>
            <a:off x="3779837" y="1495424"/>
            <a:ext cx="931865" cy="927102"/>
          </a:xfrm>
          <a:prstGeom prst="rect">
            <a:avLst/>
          </a:prstGeom>
          <a:ln w="12700">
            <a:miter lim="400000"/>
          </a:ln>
        </p:spPr>
      </p:pic>
      <p:pic>
        <p:nvPicPr>
          <p:cNvPr id="520" name="Picture 11" descr="Picture 11"/>
          <p:cNvPicPr>
            <a:picLocks noChangeAspect="1"/>
          </p:cNvPicPr>
          <p:nvPr/>
        </p:nvPicPr>
        <p:blipFill>
          <a:blip r:embed="rId5" cstate="print">
            <a:extLst/>
          </a:blip>
          <a:srcRect l="48746" t="13000" r="30460" b="70175"/>
          <a:stretch>
            <a:fillRect/>
          </a:stretch>
        </p:blipFill>
        <p:spPr>
          <a:xfrm>
            <a:off x="5580062" y="1466850"/>
            <a:ext cx="973140" cy="1011238"/>
          </a:xfrm>
          <a:prstGeom prst="rect">
            <a:avLst/>
          </a:prstGeom>
          <a:ln w="12700">
            <a:miter lim="400000"/>
          </a:ln>
        </p:spPr>
      </p:pic>
      <p:pic>
        <p:nvPicPr>
          <p:cNvPr id="521" name="Picture 12" descr="Picture 12"/>
          <p:cNvPicPr>
            <a:picLocks noChangeAspect="1"/>
          </p:cNvPicPr>
          <p:nvPr/>
        </p:nvPicPr>
        <p:blipFill>
          <a:blip r:embed="rId6" cstate="print">
            <a:extLst/>
          </a:blip>
          <a:srcRect l="8055" t="50050" r="70250" b="32148"/>
          <a:stretch>
            <a:fillRect/>
          </a:stretch>
        </p:blipFill>
        <p:spPr>
          <a:xfrm>
            <a:off x="3779835" y="2971798"/>
            <a:ext cx="1014415" cy="1071566"/>
          </a:xfrm>
          <a:prstGeom prst="rect">
            <a:avLst/>
          </a:prstGeom>
          <a:ln w="12700">
            <a:miter lim="400000"/>
          </a:ln>
        </p:spPr>
      </p:pic>
      <p:pic>
        <p:nvPicPr>
          <p:cNvPr id="522" name="Picture 13" descr="Picture 13"/>
          <p:cNvPicPr>
            <a:picLocks noChangeAspect="1"/>
          </p:cNvPicPr>
          <p:nvPr/>
        </p:nvPicPr>
        <p:blipFill>
          <a:blip r:embed="rId7" cstate="print">
            <a:extLst/>
          </a:blip>
          <a:stretch>
            <a:fillRect/>
          </a:stretch>
        </p:blipFill>
        <p:spPr>
          <a:xfrm>
            <a:off x="7442200" y="2960688"/>
            <a:ext cx="1003300" cy="1001715"/>
          </a:xfrm>
          <a:prstGeom prst="rect">
            <a:avLst/>
          </a:prstGeom>
          <a:ln w="12700">
            <a:miter lim="400000"/>
          </a:ln>
        </p:spPr>
      </p:pic>
      <p:pic>
        <p:nvPicPr>
          <p:cNvPr id="523" name="Picture 14" descr="Picture 14"/>
          <p:cNvPicPr>
            <a:picLocks noChangeAspect="1"/>
          </p:cNvPicPr>
          <p:nvPr/>
        </p:nvPicPr>
        <p:blipFill>
          <a:blip r:embed="rId5" cstate="print">
            <a:extLst/>
          </a:blip>
          <a:srcRect l="48746" t="13000" r="30460" b="70175"/>
          <a:stretch>
            <a:fillRect/>
          </a:stretch>
        </p:blipFill>
        <p:spPr>
          <a:xfrm>
            <a:off x="5581648" y="2984499"/>
            <a:ext cx="971552" cy="1011241"/>
          </a:xfrm>
          <a:prstGeom prst="rect">
            <a:avLst/>
          </a:prstGeom>
          <a:ln w="12700">
            <a:miter lim="400000"/>
          </a:ln>
        </p:spPr>
      </p:pic>
      <p:pic>
        <p:nvPicPr>
          <p:cNvPr id="524" name="Picture 15" descr="Picture 15"/>
          <p:cNvPicPr>
            <a:picLocks noChangeAspect="1"/>
          </p:cNvPicPr>
          <p:nvPr/>
        </p:nvPicPr>
        <p:blipFill>
          <a:blip r:embed="rId8" cstate="print">
            <a:extLst/>
          </a:blip>
          <a:stretch>
            <a:fillRect/>
          </a:stretch>
        </p:blipFill>
        <p:spPr>
          <a:xfrm>
            <a:off x="3841750" y="3048000"/>
            <a:ext cx="841375" cy="841375"/>
          </a:xfrm>
          <a:prstGeom prst="rect">
            <a:avLst/>
          </a:prstGeom>
          <a:ln w="12700">
            <a:miter lim="400000"/>
          </a:ln>
        </p:spPr>
      </p:pic>
      <p:pic>
        <p:nvPicPr>
          <p:cNvPr id="525" name="Picture 16" descr="Picture 16"/>
          <p:cNvPicPr>
            <a:picLocks noChangeAspect="1"/>
          </p:cNvPicPr>
          <p:nvPr/>
        </p:nvPicPr>
        <p:blipFill>
          <a:blip r:embed="rId8" cstate="print">
            <a:extLst/>
          </a:blip>
          <a:stretch>
            <a:fillRect/>
          </a:stretch>
        </p:blipFill>
        <p:spPr>
          <a:xfrm>
            <a:off x="5632450" y="3048000"/>
            <a:ext cx="842963" cy="841375"/>
          </a:xfrm>
          <a:prstGeom prst="rect">
            <a:avLst/>
          </a:prstGeom>
          <a:ln w="12700">
            <a:miter lim="400000"/>
          </a:ln>
        </p:spPr>
      </p:pic>
      <p:pic>
        <p:nvPicPr>
          <p:cNvPr id="526" name="Picture 17" descr="Picture 17"/>
          <p:cNvPicPr>
            <a:picLocks noChangeAspect="1"/>
          </p:cNvPicPr>
          <p:nvPr/>
        </p:nvPicPr>
        <p:blipFill>
          <a:blip r:embed="rId8" cstate="print">
            <a:extLst/>
          </a:blip>
          <a:stretch>
            <a:fillRect/>
          </a:stretch>
        </p:blipFill>
        <p:spPr>
          <a:xfrm>
            <a:off x="7466013" y="3048000"/>
            <a:ext cx="841378" cy="841375"/>
          </a:xfrm>
          <a:prstGeom prst="rect">
            <a:avLst/>
          </a:prstGeom>
          <a:ln w="12700">
            <a:miter lim="400000"/>
          </a:ln>
        </p:spPr>
      </p:pic>
      <p:pic>
        <p:nvPicPr>
          <p:cNvPr id="527" name="Picture 18" descr="Picture 18"/>
          <p:cNvPicPr>
            <a:picLocks noChangeAspect="1"/>
          </p:cNvPicPr>
          <p:nvPr/>
        </p:nvPicPr>
        <p:blipFill>
          <a:blip r:embed="rId8" cstate="print">
            <a:extLst/>
          </a:blip>
          <a:stretch>
            <a:fillRect/>
          </a:stretch>
        </p:blipFill>
        <p:spPr>
          <a:xfrm>
            <a:off x="3841750" y="1531937"/>
            <a:ext cx="841375" cy="842963"/>
          </a:xfrm>
          <a:prstGeom prst="rect">
            <a:avLst/>
          </a:prstGeom>
          <a:ln w="12700">
            <a:miter lim="400000"/>
          </a:ln>
        </p:spPr>
      </p:pic>
      <p:pic>
        <p:nvPicPr>
          <p:cNvPr id="528" name="Picture 19" descr="Picture 19"/>
          <p:cNvPicPr>
            <a:picLocks noChangeAspect="1"/>
          </p:cNvPicPr>
          <p:nvPr/>
        </p:nvPicPr>
        <p:blipFill>
          <a:blip r:embed="rId8" cstate="print">
            <a:extLst/>
          </a:blip>
          <a:stretch>
            <a:fillRect/>
          </a:stretch>
        </p:blipFill>
        <p:spPr>
          <a:xfrm>
            <a:off x="5632450" y="1531937"/>
            <a:ext cx="842963" cy="842963"/>
          </a:xfrm>
          <a:prstGeom prst="rect">
            <a:avLst/>
          </a:prstGeom>
          <a:ln w="12700">
            <a:miter lim="400000"/>
          </a:ln>
        </p:spPr>
      </p:pic>
      <p:sp>
        <p:nvSpPr>
          <p:cNvPr id="530" name="IMPLEMENTED LIGHTING…"/>
          <p:cNvSpPr txBox="1"/>
          <p:nvPr/>
        </p:nvSpPr>
        <p:spPr>
          <a:xfrm>
            <a:off x="1126829" y="460560"/>
            <a:ext cx="6560219" cy="8232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a:spcBef>
                <a:spcPts val="0"/>
              </a:spcBef>
              <a:defRPr sz="2500" spc="25">
                <a:solidFill>
                  <a:srgbClr val="000000"/>
                </a:solidFill>
                <a:latin typeface="Gotham Pro Black"/>
                <a:ea typeface="Gotham Pro Black"/>
                <a:cs typeface="Gotham Pro Black"/>
                <a:sym typeface="Gotham Pro Black"/>
              </a:defRPr>
            </a:pPr>
            <a:r>
              <a:rPr lang="es-ES" sz="2500" dirty="0" smtClean="0">
                <a:sym typeface="Gotham Pro Black"/>
              </a:rPr>
              <a:t>INTEGRATED LUMINAIRES OF DOWNLIGHT TYPE</a:t>
            </a:r>
            <a:endParaRPr dirty="0"/>
          </a:p>
        </p:txBody>
      </p:sp>
      <p:sp>
        <p:nvSpPr>
          <p:cNvPr id="531" name="IMPLEMENTED LIGHTING…"/>
          <p:cNvSpPr txBox="1"/>
          <p:nvPr/>
        </p:nvSpPr>
        <p:spPr>
          <a:xfrm>
            <a:off x="1126831" y="1171758"/>
            <a:ext cx="2103069" cy="2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spcBef>
                <a:spcPts val="0"/>
              </a:spcBef>
              <a:defRPr sz="1200" i="1" spc="12">
                <a:solidFill>
                  <a:srgbClr val="000000"/>
                </a:solidFill>
                <a:latin typeface="Gotham Pro"/>
                <a:ea typeface="Gotham Pro"/>
                <a:cs typeface="Gotham Pro"/>
                <a:sym typeface="Gotham Pro"/>
              </a:defRPr>
            </a:lvl1pPr>
          </a:lstStyle>
          <a:p>
            <a:r>
              <a:rPr lang="en-US" dirty="0" smtClean="0"/>
              <a:t>DVO</a:t>
            </a:r>
            <a:endParaRPr dirty="0"/>
          </a:p>
        </p:txBody>
      </p:sp>
      <p:pic>
        <p:nvPicPr>
          <p:cNvPr id="23" name="Рисунок 22" descr="fereks_logo_en-flat-black.png"/>
          <p:cNvPicPr>
            <a:picLocks noChangeAspect="1"/>
          </p:cNvPicPr>
          <p:nvPr/>
        </p:nvPicPr>
        <p:blipFill>
          <a:blip r:embed="rId9" cstate="print"/>
          <a:stretch>
            <a:fillRect/>
          </a:stretch>
        </p:blipFill>
        <p:spPr>
          <a:xfrm>
            <a:off x="7812360" y="254794"/>
            <a:ext cx="1044000" cy="484830"/>
          </a:xfrm>
          <a:prstGeom prst="rect">
            <a:avLst/>
          </a:prstGeom>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3" name="image3.png" descr="image3.png"/>
          <p:cNvPicPr>
            <a:picLocks noChangeAspect="1"/>
          </p:cNvPicPr>
          <p:nvPr/>
        </p:nvPicPr>
        <p:blipFill>
          <a:blip r:embed="rId2" cstate="print">
            <a:extLst/>
          </a:blip>
          <a:stretch>
            <a:fillRect/>
          </a:stretch>
        </p:blipFill>
        <p:spPr>
          <a:xfrm rot="10800000" flipH="1">
            <a:off x="-3" y="2627"/>
            <a:ext cx="9144007" cy="5112845"/>
          </a:xfrm>
          <a:prstGeom prst="rect">
            <a:avLst/>
          </a:prstGeom>
          <a:ln w="12700">
            <a:miter lim="400000"/>
          </a:ln>
        </p:spPr>
      </p:pic>
      <p:pic>
        <p:nvPicPr>
          <p:cNvPr id="534" name="Picture 5" descr="Picture 5"/>
          <p:cNvPicPr>
            <a:picLocks noChangeAspect="1"/>
          </p:cNvPicPr>
          <p:nvPr/>
        </p:nvPicPr>
        <p:blipFill>
          <a:blip r:embed="rId3" cstate="print">
            <a:extLst/>
          </a:blip>
          <a:srcRect l="397" t="7836" r="397" b="12261"/>
          <a:stretch>
            <a:fillRect/>
          </a:stretch>
        </p:blipFill>
        <p:spPr>
          <a:xfrm>
            <a:off x="5774928" y="2987001"/>
            <a:ext cx="2424445" cy="1464662"/>
          </a:xfrm>
          <a:prstGeom prst="rect">
            <a:avLst/>
          </a:prstGeom>
          <a:ln w="12700">
            <a:miter lim="400000"/>
          </a:ln>
        </p:spPr>
      </p:pic>
      <p:pic>
        <p:nvPicPr>
          <p:cNvPr id="535" name="Picture 2" descr="Picture 2"/>
          <p:cNvPicPr>
            <a:picLocks noChangeAspect="1"/>
          </p:cNvPicPr>
          <p:nvPr/>
        </p:nvPicPr>
        <p:blipFill>
          <a:blip r:embed="rId4" cstate="print">
            <a:extLst/>
          </a:blip>
          <a:srcRect t="18596" r="488" b="2422"/>
          <a:stretch>
            <a:fillRect/>
          </a:stretch>
        </p:blipFill>
        <p:spPr>
          <a:xfrm>
            <a:off x="5769921" y="1131787"/>
            <a:ext cx="2425490" cy="1443837"/>
          </a:xfrm>
          <a:prstGeom prst="rect">
            <a:avLst/>
          </a:prstGeom>
          <a:ln w="12700">
            <a:miter lim="400000"/>
          </a:ln>
        </p:spPr>
      </p:pic>
      <p:pic>
        <p:nvPicPr>
          <p:cNvPr id="536" name="Picture 4" descr="Picture 4"/>
          <p:cNvPicPr>
            <a:picLocks noChangeAspect="1"/>
          </p:cNvPicPr>
          <p:nvPr/>
        </p:nvPicPr>
        <p:blipFill>
          <a:blip r:embed="rId5" cstate="print">
            <a:extLst/>
          </a:blip>
          <a:srcRect t="387" r="567" b="25238"/>
          <a:stretch>
            <a:fillRect/>
          </a:stretch>
        </p:blipFill>
        <p:spPr>
          <a:xfrm>
            <a:off x="1187622" y="1136227"/>
            <a:ext cx="4439110" cy="3320432"/>
          </a:xfrm>
          <a:prstGeom prst="rect">
            <a:avLst/>
          </a:prstGeom>
          <a:ln w="12700">
            <a:miter lim="400000"/>
          </a:ln>
        </p:spPr>
      </p:pic>
      <p:sp>
        <p:nvSpPr>
          <p:cNvPr id="537"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31</a:t>
            </a:r>
          </a:p>
        </p:txBody>
      </p:sp>
      <p:pic>
        <p:nvPicPr>
          <p:cNvPr id="538" name="Picture 2" descr="Picture 2"/>
          <p:cNvPicPr>
            <a:picLocks noChangeAspect="1"/>
          </p:cNvPicPr>
          <p:nvPr/>
        </p:nvPicPr>
        <p:blipFill>
          <a:blip r:embed="rId6" cstate="print">
            <a:extLst/>
          </a:blip>
          <a:stretch>
            <a:fillRect/>
          </a:stretch>
        </p:blipFill>
        <p:spPr>
          <a:xfrm>
            <a:off x="0" y="-9525"/>
            <a:ext cx="739775" cy="5137150"/>
          </a:xfrm>
          <a:prstGeom prst="rect">
            <a:avLst/>
          </a:prstGeom>
          <a:ln w="12700">
            <a:miter lim="400000"/>
          </a:ln>
        </p:spPr>
      </p:pic>
      <p:sp>
        <p:nvSpPr>
          <p:cNvPr id="540" name="Text Box 7"/>
          <p:cNvSpPr txBox="1"/>
          <p:nvPr/>
        </p:nvSpPr>
        <p:spPr>
          <a:xfrm>
            <a:off x="1160462" y="849312"/>
            <a:ext cx="6796086" cy="207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a:solidFill>
                  <a:srgbClr val="000000"/>
                </a:solidFill>
                <a:latin typeface="Gotham Pro"/>
                <a:ea typeface="Gotham Pro"/>
                <a:cs typeface="Gotham Pro"/>
                <a:sym typeface="Gotham Pro"/>
              </a:defRPr>
            </a:lvl1pPr>
          </a:lstStyle>
          <a:p>
            <a:r>
              <a:rPr lang="en-US" dirty="0" smtClean="0"/>
              <a:t>with LED luminaires of the DVO series </a:t>
            </a:r>
            <a:endParaRPr lang="en-US" dirty="0"/>
          </a:p>
        </p:txBody>
      </p:sp>
      <p:sp>
        <p:nvSpPr>
          <p:cNvPr id="541" name="IMPLEMENTED LIGHTING…"/>
          <p:cNvSpPr txBox="1"/>
          <p:nvPr/>
        </p:nvSpPr>
        <p:spPr>
          <a:xfrm>
            <a:off x="1126828" y="460560"/>
            <a:ext cx="5620344" cy="438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spcBef>
                <a:spcPts val="0"/>
              </a:spcBef>
              <a:defRPr sz="2500" spc="25">
                <a:solidFill>
                  <a:srgbClr val="000000"/>
                </a:solidFill>
                <a:latin typeface="Gotham Pro Black"/>
                <a:ea typeface="Gotham Pro Black"/>
                <a:cs typeface="Gotham Pro Black"/>
                <a:sym typeface="Gotham Pro Black"/>
              </a:defRPr>
            </a:lvl1pPr>
          </a:lstStyle>
          <a:p>
            <a:r>
              <a:rPr lang="es-ES" dirty="0" smtClean="0"/>
              <a:t>ILLUMINATION PROJECTS</a:t>
            </a:r>
            <a:endParaRPr dirty="0"/>
          </a:p>
        </p:txBody>
      </p:sp>
      <p:sp>
        <p:nvSpPr>
          <p:cNvPr id="542" name="Text Box 7"/>
          <p:cNvSpPr txBox="1"/>
          <p:nvPr/>
        </p:nvSpPr>
        <p:spPr>
          <a:xfrm>
            <a:off x="5756099" y="4542223"/>
            <a:ext cx="2979667" cy="207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a:solidFill>
                  <a:srgbClr val="000000"/>
                </a:solidFill>
                <a:latin typeface="Gotham Pro"/>
                <a:ea typeface="Gotham Pro"/>
                <a:cs typeface="Gotham Pro"/>
                <a:sym typeface="Gotham Pro"/>
              </a:defRPr>
            </a:lvl1pPr>
          </a:lstStyle>
          <a:p>
            <a:r>
              <a:rPr lang="es-ES" dirty="0" smtClean="0"/>
              <a:t>Shopping and entertainment center</a:t>
            </a:r>
            <a:r>
              <a:rPr dirty="0" smtClean="0"/>
              <a:t> «</a:t>
            </a:r>
            <a:r>
              <a:rPr lang="es-ES" dirty="0" smtClean="0"/>
              <a:t>Almaz</a:t>
            </a:r>
            <a:r>
              <a:rPr dirty="0" smtClean="0"/>
              <a:t>»</a:t>
            </a:r>
            <a:endParaRPr dirty="0"/>
          </a:p>
        </p:txBody>
      </p:sp>
      <p:sp>
        <p:nvSpPr>
          <p:cNvPr id="543" name="Text Box 7"/>
          <p:cNvSpPr txBox="1"/>
          <p:nvPr/>
        </p:nvSpPr>
        <p:spPr>
          <a:xfrm>
            <a:off x="5774928" y="2635168"/>
            <a:ext cx="2979666" cy="207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a:solidFill>
                  <a:srgbClr val="000000"/>
                </a:solidFill>
                <a:latin typeface="Gotham Pro"/>
                <a:ea typeface="Gotham Pro"/>
                <a:cs typeface="Gotham Pro"/>
                <a:sym typeface="Gotham Pro"/>
              </a:defRPr>
            </a:lvl1pPr>
          </a:lstStyle>
          <a:p>
            <a:r>
              <a:rPr lang="es-ES" dirty="0" smtClean="0"/>
              <a:t>Auto dealership</a:t>
            </a:r>
            <a:r>
              <a:rPr dirty="0" smtClean="0"/>
              <a:t> «</a:t>
            </a:r>
            <a:r>
              <a:rPr lang="es-ES" dirty="0" smtClean="0"/>
              <a:t>Park Auto Lada</a:t>
            </a:r>
            <a:r>
              <a:rPr dirty="0" smtClean="0"/>
              <a:t>»</a:t>
            </a:r>
            <a:endParaRPr dirty="0"/>
          </a:p>
        </p:txBody>
      </p:sp>
      <p:sp>
        <p:nvSpPr>
          <p:cNvPr id="544" name="Text Box 7"/>
          <p:cNvSpPr txBox="1"/>
          <p:nvPr/>
        </p:nvSpPr>
        <p:spPr>
          <a:xfrm>
            <a:off x="1172987" y="4547484"/>
            <a:ext cx="2979668" cy="207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a:solidFill>
                  <a:srgbClr val="000000"/>
                </a:solidFill>
                <a:latin typeface="Gotham Pro"/>
                <a:ea typeface="Gotham Pro"/>
                <a:cs typeface="Gotham Pro"/>
                <a:sym typeface="Gotham Pro"/>
              </a:defRPr>
            </a:lvl1pPr>
          </a:lstStyle>
          <a:p>
            <a:r>
              <a:rPr lang="es-ES" dirty="0" smtClean="0"/>
              <a:t>Auto</a:t>
            </a:r>
            <a:r>
              <a:rPr lang="ru-RU" dirty="0" smtClean="0"/>
              <a:t> </a:t>
            </a:r>
            <a:r>
              <a:rPr lang="es-ES" dirty="0" smtClean="0"/>
              <a:t>dealership Mercedes-Benz "MB KAN AUTO" </a:t>
            </a:r>
            <a:endParaRPr dirty="0"/>
          </a:p>
        </p:txBody>
      </p:sp>
      <p:pic>
        <p:nvPicPr>
          <p:cNvPr id="14" name="Рисунок 13" descr="fereks_logo_en-flat-black.png"/>
          <p:cNvPicPr>
            <a:picLocks noChangeAspect="1"/>
          </p:cNvPicPr>
          <p:nvPr/>
        </p:nvPicPr>
        <p:blipFill>
          <a:blip r:embed="rId7" cstate="print"/>
          <a:stretch>
            <a:fillRect/>
          </a:stretch>
        </p:blipFill>
        <p:spPr>
          <a:xfrm>
            <a:off x="7812360" y="254794"/>
            <a:ext cx="1044000" cy="484830"/>
          </a:xfrm>
          <a:prstGeom prst="rect">
            <a:avLst/>
          </a:prstGeom>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32</a:t>
            </a:r>
          </a:p>
        </p:txBody>
      </p:sp>
      <p:pic>
        <p:nvPicPr>
          <p:cNvPr id="547" name="image5.png" descr="image5.png"/>
          <p:cNvPicPr>
            <a:picLocks noChangeAspect="1"/>
          </p:cNvPicPr>
          <p:nvPr/>
        </p:nvPicPr>
        <p:blipFill>
          <a:blip r:embed="rId2" cstate="print">
            <a:extLst/>
          </a:blip>
          <a:stretch>
            <a:fillRect/>
          </a:stretch>
        </p:blipFill>
        <p:spPr>
          <a:xfrm>
            <a:off x="83" y="-9652"/>
            <a:ext cx="741182" cy="5137404"/>
          </a:xfrm>
          <a:prstGeom prst="rect">
            <a:avLst/>
          </a:prstGeom>
          <a:ln w="12700">
            <a:miter lim="400000"/>
          </a:ln>
        </p:spPr>
      </p:pic>
      <p:sp>
        <p:nvSpPr>
          <p:cNvPr id="548" name="Поступление денежных средств"/>
          <p:cNvSpPr txBox="1"/>
          <p:nvPr/>
        </p:nvSpPr>
        <p:spPr>
          <a:xfrm>
            <a:off x="4749214" y="2366011"/>
            <a:ext cx="2376263" cy="266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Wide power range </a:t>
            </a:r>
          </a:p>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Power supplies from 90-130AC, 100-300АС </a:t>
            </a:r>
            <a:endParaRPr dirty="0"/>
          </a:p>
        </p:txBody>
      </p:sp>
      <p:sp>
        <p:nvSpPr>
          <p:cNvPr id="549" name="Поступление денежных средств"/>
          <p:cNvSpPr txBox="1"/>
          <p:nvPr/>
        </p:nvSpPr>
        <p:spPr>
          <a:xfrm>
            <a:off x="3281257" y="3937232"/>
            <a:ext cx="1311485" cy="266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Workmanship quality </a:t>
            </a:r>
          </a:p>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Increased safety margin</a:t>
            </a:r>
            <a:endParaRPr dirty="0"/>
          </a:p>
        </p:txBody>
      </p:sp>
      <p:sp>
        <p:nvSpPr>
          <p:cNvPr id="550" name="Поступление денежных средств"/>
          <p:cNvSpPr txBox="1"/>
          <p:nvPr/>
        </p:nvSpPr>
        <p:spPr>
          <a:xfrm>
            <a:off x="945682" y="2361438"/>
            <a:ext cx="2063871" cy="254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High energy efficiency </a:t>
            </a:r>
          </a:p>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Average luminous efficacy 140 Lm / W</a:t>
            </a:r>
            <a:endParaRPr dirty="0"/>
          </a:p>
        </p:txBody>
      </p:sp>
      <p:sp>
        <p:nvSpPr>
          <p:cNvPr id="551" name="Поступление денежных средств"/>
          <p:cNvSpPr txBox="1"/>
          <p:nvPr/>
        </p:nvSpPr>
        <p:spPr>
          <a:xfrm>
            <a:off x="743190" y="3937232"/>
            <a:ext cx="2468853" cy="5447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Installation for any task</a:t>
            </a:r>
          </a:p>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 A wide range of mounting options, </a:t>
            </a:r>
          </a:p>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personalized solutions, </a:t>
            </a:r>
          </a:p>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taking into account the specifics of production </a:t>
            </a:r>
            <a:endParaRPr dirty="0"/>
          </a:p>
        </p:txBody>
      </p:sp>
      <p:sp>
        <p:nvSpPr>
          <p:cNvPr id="552" name="Поступление денежных средств"/>
          <p:cNvSpPr txBox="1"/>
          <p:nvPr/>
        </p:nvSpPr>
        <p:spPr>
          <a:xfrm>
            <a:off x="3232028" y="2361438"/>
            <a:ext cx="1370347" cy="266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Smart lighting </a:t>
            </a:r>
          </a:p>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Dimming, remote control </a:t>
            </a:r>
            <a:endParaRPr dirty="0"/>
          </a:p>
        </p:txBody>
      </p:sp>
      <p:pic>
        <p:nvPicPr>
          <p:cNvPr id="553" name="Изображение" descr="Изображение"/>
          <p:cNvPicPr>
            <a:picLocks noChangeAspect="1"/>
          </p:cNvPicPr>
          <p:nvPr/>
        </p:nvPicPr>
        <p:blipFill>
          <a:blip r:embed="rId3" cstate="print">
            <a:extLst/>
          </a:blip>
          <a:stretch>
            <a:fillRect/>
          </a:stretch>
        </p:blipFill>
        <p:spPr>
          <a:xfrm>
            <a:off x="1555637" y="1396422"/>
            <a:ext cx="843965" cy="843962"/>
          </a:xfrm>
          <a:prstGeom prst="rect">
            <a:avLst/>
          </a:prstGeom>
          <a:ln w="12700">
            <a:miter lim="400000"/>
          </a:ln>
        </p:spPr>
      </p:pic>
      <p:pic>
        <p:nvPicPr>
          <p:cNvPr id="554" name="Изображение" descr="Изображение"/>
          <p:cNvPicPr>
            <a:picLocks noChangeAspect="1"/>
          </p:cNvPicPr>
          <p:nvPr/>
        </p:nvPicPr>
        <p:blipFill>
          <a:blip r:embed="rId4" cstate="print">
            <a:extLst/>
          </a:blip>
          <a:stretch>
            <a:fillRect/>
          </a:stretch>
        </p:blipFill>
        <p:spPr>
          <a:xfrm>
            <a:off x="1668801" y="3100590"/>
            <a:ext cx="617639" cy="613730"/>
          </a:xfrm>
          <a:prstGeom prst="rect">
            <a:avLst/>
          </a:prstGeom>
          <a:ln w="12700">
            <a:miter lim="400000"/>
          </a:ln>
        </p:spPr>
      </p:pic>
      <p:sp>
        <p:nvSpPr>
          <p:cNvPr id="555" name="Поступление денежных средств"/>
          <p:cNvSpPr txBox="1"/>
          <p:nvPr/>
        </p:nvSpPr>
        <p:spPr>
          <a:xfrm>
            <a:off x="7063978" y="2361438"/>
            <a:ext cx="1463578" cy="266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High color rendering index </a:t>
            </a:r>
          </a:p>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Ra not less than 80 </a:t>
            </a:r>
            <a:endParaRPr dirty="0"/>
          </a:p>
        </p:txBody>
      </p:sp>
      <p:pic>
        <p:nvPicPr>
          <p:cNvPr id="556" name="Изображение" descr="Изображение"/>
          <p:cNvPicPr>
            <a:picLocks noChangeAspect="1"/>
          </p:cNvPicPr>
          <p:nvPr/>
        </p:nvPicPr>
        <p:blipFill>
          <a:blip r:embed="rId5" cstate="print">
            <a:extLst/>
          </a:blip>
          <a:stretch>
            <a:fillRect/>
          </a:stretch>
        </p:blipFill>
        <p:spPr>
          <a:xfrm>
            <a:off x="3585902" y="1524838"/>
            <a:ext cx="611803" cy="613731"/>
          </a:xfrm>
          <a:prstGeom prst="rect">
            <a:avLst/>
          </a:prstGeom>
          <a:ln w="12700">
            <a:miter lim="400000"/>
          </a:ln>
        </p:spPr>
      </p:pic>
      <p:pic>
        <p:nvPicPr>
          <p:cNvPr id="557" name="Изображение" descr="Изображение"/>
          <p:cNvPicPr>
            <a:picLocks noChangeAspect="1"/>
          </p:cNvPicPr>
          <p:nvPr/>
        </p:nvPicPr>
        <p:blipFill>
          <a:blip r:embed="rId6" cstate="print">
            <a:extLst/>
          </a:blip>
          <a:stretch>
            <a:fillRect/>
          </a:stretch>
        </p:blipFill>
        <p:spPr>
          <a:xfrm>
            <a:off x="7492593" y="1527551"/>
            <a:ext cx="606351" cy="617640"/>
          </a:xfrm>
          <a:prstGeom prst="rect">
            <a:avLst/>
          </a:prstGeom>
          <a:ln w="12700">
            <a:miter lim="400000"/>
          </a:ln>
        </p:spPr>
      </p:pic>
      <p:pic>
        <p:nvPicPr>
          <p:cNvPr id="558" name="Изображение" descr="Изображение"/>
          <p:cNvPicPr>
            <a:picLocks noChangeAspect="1"/>
          </p:cNvPicPr>
          <p:nvPr/>
        </p:nvPicPr>
        <p:blipFill>
          <a:blip r:embed="rId7" cstate="print">
            <a:extLst/>
          </a:blip>
          <a:stretch>
            <a:fillRect/>
          </a:stretch>
        </p:blipFill>
        <p:spPr>
          <a:xfrm>
            <a:off x="5599426" y="1510554"/>
            <a:ext cx="675839" cy="642302"/>
          </a:xfrm>
          <a:prstGeom prst="rect">
            <a:avLst/>
          </a:prstGeom>
          <a:ln w="12700">
            <a:miter lim="400000"/>
          </a:ln>
        </p:spPr>
      </p:pic>
      <p:sp>
        <p:nvSpPr>
          <p:cNvPr id="559" name="Поступление денежных средств"/>
          <p:cNvSpPr txBox="1"/>
          <p:nvPr/>
        </p:nvSpPr>
        <p:spPr>
          <a:xfrm>
            <a:off x="4864694" y="3937232"/>
            <a:ext cx="2194932" cy="4119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Own production </a:t>
            </a:r>
          </a:p>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From plugs to housing and optics, </a:t>
            </a:r>
          </a:p>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quality control at all stages of production </a:t>
            </a:r>
            <a:endParaRPr dirty="0"/>
          </a:p>
        </p:txBody>
      </p:sp>
      <p:pic>
        <p:nvPicPr>
          <p:cNvPr id="560" name="Изображение" descr="Изображение"/>
          <p:cNvPicPr>
            <a:picLocks noChangeAspect="1"/>
          </p:cNvPicPr>
          <p:nvPr/>
        </p:nvPicPr>
        <p:blipFill>
          <a:blip r:embed="rId8" cstate="print">
            <a:extLst/>
          </a:blip>
          <a:stretch>
            <a:fillRect/>
          </a:stretch>
        </p:blipFill>
        <p:spPr>
          <a:xfrm>
            <a:off x="5569949" y="3066657"/>
            <a:ext cx="694030" cy="681598"/>
          </a:xfrm>
          <a:prstGeom prst="rect">
            <a:avLst/>
          </a:prstGeom>
          <a:ln w="12700">
            <a:miter lim="400000"/>
          </a:ln>
        </p:spPr>
      </p:pic>
      <p:sp>
        <p:nvSpPr>
          <p:cNvPr id="561" name="Поступление денежных средств"/>
          <p:cNvSpPr txBox="1"/>
          <p:nvPr/>
        </p:nvSpPr>
        <p:spPr>
          <a:xfrm>
            <a:off x="7035120" y="3937232"/>
            <a:ext cx="1521286" cy="5447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Honest parameters </a:t>
            </a:r>
          </a:p>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Compliance of the declared </a:t>
            </a:r>
          </a:p>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characteristics</a:t>
            </a:r>
          </a:p>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 with the real ones </a:t>
            </a:r>
            <a:endParaRPr dirty="0"/>
          </a:p>
        </p:txBody>
      </p:sp>
      <p:pic>
        <p:nvPicPr>
          <p:cNvPr id="562" name="Изображение" descr="Изображение"/>
          <p:cNvPicPr>
            <a:picLocks noChangeAspect="1"/>
          </p:cNvPicPr>
          <p:nvPr/>
        </p:nvPicPr>
        <p:blipFill>
          <a:blip r:embed="rId9" cstate="print">
            <a:extLst/>
          </a:blip>
          <a:stretch>
            <a:fillRect/>
          </a:stretch>
        </p:blipFill>
        <p:spPr>
          <a:xfrm>
            <a:off x="7448753" y="3062471"/>
            <a:ext cx="694031" cy="689969"/>
          </a:xfrm>
          <a:prstGeom prst="rect">
            <a:avLst/>
          </a:prstGeom>
          <a:ln w="12700">
            <a:miter lim="400000"/>
          </a:ln>
        </p:spPr>
      </p:pic>
      <p:pic>
        <p:nvPicPr>
          <p:cNvPr id="563" name="Изображение" descr="Изображение"/>
          <p:cNvPicPr>
            <a:picLocks noChangeAspect="1"/>
          </p:cNvPicPr>
          <p:nvPr/>
        </p:nvPicPr>
        <p:blipFill>
          <a:blip r:embed="rId10" cstate="print">
            <a:extLst/>
          </a:blip>
          <a:stretch>
            <a:fillRect/>
          </a:stretch>
        </p:blipFill>
        <p:spPr>
          <a:xfrm>
            <a:off x="3608384" y="3096684"/>
            <a:ext cx="617638" cy="617639"/>
          </a:xfrm>
          <a:prstGeom prst="rect">
            <a:avLst/>
          </a:prstGeom>
          <a:ln w="12700">
            <a:miter lim="400000"/>
          </a:ln>
        </p:spPr>
      </p:pic>
      <p:sp>
        <p:nvSpPr>
          <p:cNvPr id="564" name="IMPLEMENTED LIGHTING…"/>
          <p:cNvSpPr txBox="1"/>
          <p:nvPr/>
        </p:nvSpPr>
        <p:spPr>
          <a:xfrm>
            <a:off x="1126828" y="460560"/>
            <a:ext cx="6361786" cy="8232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a:spcBef>
                <a:spcPts val="0"/>
              </a:spcBef>
              <a:defRPr sz="2500" spc="25">
                <a:solidFill>
                  <a:srgbClr val="000000"/>
                </a:solidFill>
                <a:latin typeface="Gotham Pro Black"/>
                <a:ea typeface="Gotham Pro Black"/>
                <a:cs typeface="Gotham Pro Black"/>
                <a:sym typeface="Gotham Pro Black"/>
              </a:defRPr>
            </a:pPr>
            <a:r>
              <a:rPr lang="en-US" sz="2500" dirty="0" smtClean="0">
                <a:sym typeface="Gotham Pro Black"/>
              </a:rPr>
              <a:t>ADVANTAGES OF “FEREKS” INDUSTRIAL LUMINAIRES </a:t>
            </a:r>
            <a:endParaRPr dirty="0"/>
          </a:p>
        </p:txBody>
      </p:sp>
      <p:pic>
        <p:nvPicPr>
          <p:cNvPr id="22" name="Рисунок 21" descr="fereks_logo_en-flat-black.png"/>
          <p:cNvPicPr>
            <a:picLocks noChangeAspect="1"/>
          </p:cNvPicPr>
          <p:nvPr/>
        </p:nvPicPr>
        <p:blipFill>
          <a:blip r:embed="rId11" cstate="print"/>
          <a:stretch>
            <a:fillRect/>
          </a:stretch>
        </p:blipFill>
        <p:spPr>
          <a:xfrm>
            <a:off x="7812360" y="254794"/>
            <a:ext cx="1044000" cy="484830"/>
          </a:xfrm>
          <a:prstGeom prst="rect">
            <a:avLst/>
          </a:prstGeom>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33</a:t>
            </a:r>
          </a:p>
        </p:txBody>
      </p:sp>
      <p:sp>
        <p:nvSpPr>
          <p:cNvPr id="568" name="Good light is available to everyone © «TH «Fereks» LLC"/>
          <p:cNvSpPr txBox="1"/>
          <p:nvPr/>
        </p:nvSpPr>
        <p:spPr>
          <a:xfrm>
            <a:off x="1140030" y="4665922"/>
            <a:ext cx="5321172" cy="271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nchor="ctr">
            <a:spAutoFit/>
          </a:bodyPr>
          <a:lstStyle/>
          <a:p>
            <a:pPr>
              <a:lnSpc>
                <a:spcPts val="500"/>
              </a:lnSpc>
              <a:defRPr sz="1000" spc="9">
                <a:latin typeface="Gotham Pro"/>
                <a:ea typeface="Gotham Pro"/>
                <a:cs typeface="Gotham Pro"/>
                <a:sym typeface="Gotham Pro"/>
              </a:defRPr>
            </a:pPr>
            <a:r>
              <a:rPr lang="en-US" sz="1000" dirty="0" smtClean="0">
                <a:sym typeface="Gotham Pro"/>
              </a:rPr>
              <a:t>LED spotlights "FEREKS" for illumination of industrial areas and</a:t>
            </a:r>
          </a:p>
          <a:p>
            <a:pPr>
              <a:lnSpc>
                <a:spcPts val="500"/>
              </a:lnSpc>
              <a:defRPr sz="1000" spc="9">
                <a:latin typeface="Gotham Pro"/>
                <a:ea typeface="Gotham Pro"/>
                <a:cs typeface="Gotham Pro"/>
                <a:sym typeface="Gotham Pro"/>
              </a:defRPr>
            </a:pPr>
            <a:r>
              <a:rPr lang="en-US" sz="1000" dirty="0" smtClean="0">
                <a:sym typeface="Gotham Pro"/>
              </a:rPr>
              <a:t>warehouses are represented by the following series: DPP, DSP, DSO, FBL, FHB, FFL, FPL </a:t>
            </a:r>
            <a:endParaRPr dirty="0"/>
          </a:p>
        </p:txBody>
      </p:sp>
      <p:pic>
        <p:nvPicPr>
          <p:cNvPr id="569" name="image5.png" descr="image5.png"/>
          <p:cNvPicPr>
            <a:picLocks noChangeAspect="1"/>
          </p:cNvPicPr>
          <p:nvPr/>
        </p:nvPicPr>
        <p:blipFill>
          <a:blip r:embed="rId2" cstate="print">
            <a:extLst/>
          </a:blip>
          <a:stretch>
            <a:fillRect/>
          </a:stretch>
        </p:blipFill>
        <p:spPr>
          <a:xfrm>
            <a:off x="83" y="-9652"/>
            <a:ext cx="741182" cy="5137404"/>
          </a:xfrm>
          <a:prstGeom prst="rect">
            <a:avLst/>
          </a:prstGeom>
          <a:ln w="12700">
            <a:miter lim="400000"/>
          </a:ln>
        </p:spPr>
      </p:pic>
      <p:sp>
        <p:nvSpPr>
          <p:cNvPr id="571" name="The scope of the company is design, development and production of high quality, energy, efficient, modern and affordable led luminaries.…"/>
          <p:cNvSpPr txBox="1"/>
          <p:nvPr/>
        </p:nvSpPr>
        <p:spPr>
          <a:xfrm>
            <a:off x="4303512" y="1566827"/>
            <a:ext cx="4408827" cy="29346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defTabSz="355600">
              <a:lnSpc>
                <a:spcPct val="120000"/>
              </a:lnSpc>
              <a:spcBef>
                <a:spcPts val="0"/>
              </a:spcBef>
              <a:defRPr sz="1100" i="1" spc="0">
                <a:solidFill>
                  <a:srgbClr val="EEA52D"/>
                </a:solidFill>
                <a:latin typeface="Gotham Pro Medium"/>
                <a:ea typeface="Gotham Pro Medium"/>
                <a:cs typeface="Gotham Pro Medium"/>
                <a:sym typeface="Gotham Pro Medium"/>
              </a:defRPr>
            </a:pPr>
            <a:r>
              <a:rPr lang="es-ES" dirty="0" smtClean="0"/>
              <a:t>Effective power</a:t>
            </a:r>
            <a:endParaRPr dirty="0"/>
          </a:p>
          <a:p>
            <a:pPr defTabSz="355600">
              <a:lnSpc>
                <a:spcPct val="120000"/>
              </a:lnSpc>
              <a:spcBef>
                <a:spcPts val="0"/>
              </a:spcBef>
              <a:defRPr sz="1000" spc="0">
                <a:solidFill>
                  <a:srgbClr val="000000"/>
                </a:solidFill>
                <a:latin typeface="Gotham Pro"/>
                <a:ea typeface="Gotham Pro"/>
                <a:cs typeface="Gotham Pro"/>
                <a:sym typeface="Gotham Pro"/>
              </a:defRPr>
            </a:pPr>
            <a:r>
              <a:rPr lang="en-US" sz="1000" dirty="0" smtClean="0">
                <a:sym typeface="Gotham Pro"/>
              </a:rPr>
              <a:t>The luminous efficacy index on average for the series exceeds 140 lumens per watt </a:t>
            </a:r>
          </a:p>
          <a:p>
            <a:pPr defTabSz="355600">
              <a:lnSpc>
                <a:spcPct val="120000"/>
              </a:lnSpc>
              <a:spcBef>
                <a:spcPts val="0"/>
              </a:spcBef>
              <a:defRPr sz="1000" spc="0">
                <a:solidFill>
                  <a:srgbClr val="000000"/>
                </a:solidFill>
                <a:latin typeface="Gotham Pro"/>
                <a:ea typeface="Gotham Pro"/>
                <a:cs typeface="Gotham Pro"/>
                <a:sym typeface="Gotham Pro"/>
              </a:defRPr>
            </a:pPr>
            <a:endParaRPr dirty="0"/>
          </a:p>
          <a:p>
            <a:pPr defTabSz="355600">
              <a:lnSpc>
                <a:spcPct val="120000"/>
              </a:lnSpc>
              <a:spcBef>
                <a:spcPts val="0"/>
              </a:spcBef>
              <a:defRPr sz="1100" i="1" spc="0">
                <a:solidFill>
                  <a:srgbClr val="EEA52D"/>
                </a:solidFill>
                <a:latin typeface="Gotham Pro Medium"/>
                <a:ea typeface="Gotham Pro Medium"/>
                <a:cs typeface="Gotham Pro Medium"/>
                <a:sym typeface="Gotham Pro Medium"/>
              </a:defRPr>
            </a:pPr>
            <a:r>
              <a:rPr lang="es-ES" dirty="0" smtClean="0"/>
              <a:t>Mounded aluminium housing</a:t>
            </a:r>
            <a:endParaRPr dirty="0"/>
          </a:p>
          <a:p>
            <a:pPr defTabSz="355600">
              <a:lnSpc>
                <a:spcPct val="120000"/>
              </a:lnSpc>
              <a:spcBef>
                <a:spcPts val="0"/>
              </a:spcBef>
              <a:defRPr sz="1000" spc="0">
                <a:solidFill>
                  <a:srgbClr val="000000"/>
                </a:solidFill>
                <a:latin typeface="Gotham Pro"/>
                <a:ea typeface="Gotham Pro"/>
                <a:cs typeface="Gotham Pro"/>
                <a:sym typeface="Gotham Pro"/>
              </a:defRPr>
            </a:pPr>
            <a:r>
              <a:rPr lang="es-ES" sz="1000" dirty="0" smtClean="0">
                <a:sym typeface="Gotham Pro"/>
              </a:rPr>
              <a:t>Provides increased luminaire durability </a:t>
            </a:r>
          </a:p>
          <a:p>
            <a:pPr defTabSz="355600">
              <a:lnSpc>
                <a:spcPct val="120000"/>
              </a:lnSpc>
              <a:spcBef>
                <a:spcPts val="0"/>
              </a:spcBef>
              <a:defRPr sz="1000" spc="0">
                <a:solidFill>
                  <a:srgbClr val="000000"/>
                </a:solidFill>
                <a:latin typeface="Gotham Pro"/>
                <a:ea typeface="Gotham Pro"/>
                <a:cs typeface="Gotham Pro"/>
                <a:sym typeface="Gotham Pro"/>
              </a:defRPr>
            </a:pPr>
            <a:endParaRPr dirty="0"/>
          </a:p>
          <a:p>
            <a:pPr defTabSz="355600">
              <a:lnSpc>
                <a:spcPct val="120000"/>
              </a:lnSpc>
              <a:spcBef>
                <a:spcPts val="0"/>
              </a:spcBef>
              <a:defRPr sz="1100" i="1" spc="0">
                <a:solidFill>
                  <a:srgbClr val="EEA52D"/>
                </a:solidFill>
                <a:latin typeface="Gotham Pro Medium"/>
                <a:ea typeface="Gotham Pro Medium"/>
                <a:cs typeface="Gotham Pro Medium"/>
                <a:sym typeface="Gotham Pro Medium"/>
              </a:defRPr>
            </a:pPr>
            <a:r>
              <a:rPr lang="en-US" dirty="0" smtClean="0"/>
              <a:t>Directional light</a:t>
            </a:r>
            <a:endParaRPr dirty="0"/>
          </a:p>
          <a:p>
            <a:pPr defTabSz="355600">
              <a:lnSpc>
                <a:spcPct val="120000"/>
              </a:lnSpc>
              <a:spcBef>
                <a:spcPts val="0"/>
              </a:spcBef>
              <a:defRPr sz="1000" spc="0">
                <a:solidFill>
                  <a:srgbClr val="000000"/>
                </a:solidFill>
                <a:latin typeface="Gotham Pro"/>
                <a:ea typeface="Gotham Pro"/>
                <a:cs typeface="Gotham Pro"/>
                <a:sym typeface="Gotham Pro"/>
              </a:defRPr>
            </a:pPr>
            <a:r>
              <a:rPr lang="en-US" sz="1000" dirty="0" smtClean="0">
                <a:sym typeface="Gotham Pro"/>
              </a:rPr>
              <a:t>Wide range of secondary optics to create the desired beam angle </a:t>
            </a:r>
            <a:endParaRPr lang="ru-RU" sz="1000" dirty="0" smtClean="0">
              <a:sym typeface="Gotham Pro"/>
            </a:endParaRPr>
          </a:p>
          <a:p>
            <a:pPr defTabSz="355600">
              <a:lnSpc>
                <a:spcPct val="120000"/>
              </a:lnSpc>
              <a:spcBef>
                <a:spcPts val="0"/>
              </a:spcBef>
              <a:defRPr sz="1000" spc="0">
                <a:solidFill>
                  <a:srgbClr val="000000"/>
                </a:solidFill>
                <a:latin typeface="Gotham Pro"/>
                <a:ea typeface="Gotham Pro"/>
                <a:cs typeface="Gotham Pro"/>
                <a:sym typeface="Gotham Pro"/>
              </a:defRPr>
            </a:pPr>
            <a:endParaRPr dirty="0"/>
          </a:p>
          <a:p>
            <a:pPr defTabSz="355600">
              <a:lnSpc>
                <a:spcPct val="120000"/>
              </a:lnSpc>
              <a:spcBef>
                <a:spcPts val="0"/>
              </a:spcBef>
              <a:defRPr sz="1100" i="1" spc="0">
                <a:solidFill>
                  <a:srgbClr val="EEA52D"/>
                </a:solidFill>
                <a:latin typeface="Gotham Pro Medium"/>
                <a:ea typeface="Gotham Pro Medium"/>
                <a:cs typeface="Gotham Pro Medium"/>
                <a:sym typeface="Gotham Pro Medium"/>
              </a:defRPr>
            </a:pPr>
            <a:r>
              <a:rPr lang="es-ES" dirty="0" smtClean="0"/>
              <a:t>Possibility of dimming</a:t>
            </a:r>
            <a:endParaRPr dirty="0"/>
          </a:p>
          <a:p>
            <a:pPr defTabSz="355600">
              <a:lnSpc>
                <a:spcPct val="120000"/>
              </a:lnSpc>
              <a:spcBef>
                <a:spcPts val="0"/>
              </a:spcBef>
              <a:defRPr sz="1000" spc="0">
                <a:solidFill>
                  <a:srgbClr val="000000"/>
                </a:solidFill>
                <a:latin typeface="Gotham Pro"/>
                <a:ea typeface="Gotham Pro"/>
                <a:cs typeface="Gotham Pro"/>
                <a:sym typeface="Gotham Pro"/>
              </a:defRPr>
            </a:pPr>
            <a:r>
              <a:rPr lang="es-ES" sz="1000" dirty="0" smtClean="0">
                <a:sym typeface="Gotham Pro"/>
              </a:rPr>
              <a:t>Brightness adjustment function available </a:t>
            </a:r>
          </a:p>
          <a:p>
            <a:pPr defTabSz="355600">
              <a:lnSpc>
                <a:spcPct val="120000"/>
              </a:lnSpc>
              <a:spcBef>
                <a:spcPts val="0"/>
              </a:spcBef>
              <a:defRPr sz="1000" spc="0">
                <a:solidFill>
                  <a:srgbClr val="000000"/>
                </a:solidFill>
                <a:latin typeface="Gotham Pro"/>
                <a:ea typeface="Gotham Pro"/>
                <a:cs typeface="Gotham Pro"/>
                <a:sym typeface="Gotham Pro"/>
              </a:defRPr>
            </a:pPr>
            <a:endParaRPr dirty="0"/>
          </a:p>
          <a:p>
            <a:pPr defTabSz="355600">
              <a:lnSpc>
                <a:spcPct val="120000"/>
              </a:lnSpc>
              <a:spcBef>
                <a:spcPts val="0"/>
              </a:spcBef>
              <a:defRPr sz="1100" i="1" spc="0">
                <a:solidFill>
                  <a:srgbClr val="EEA52D"/>
                </a:solidFill>
                <a:latin typeface="Gotham Pro Medium"/>
                <a:ea typeface="Gotham Pro Medium"/>
                <a:cs typeface="Gotham Pro Medium"/>
                <a:sym typeface="Gotham Pro Medium"/>
              </a:defRPr>
            </a:pPr>
            <a:r>
              <a:rPr lang="es-ES" sz="1100" dirty="0" smtClean="0">
                <a:sym typeface="Gotham Pro Medium"/>
              </a:rPr>
              <a:t>Painting in different colors </a:t>
            </a:r>
          </a:p>
          <a:p>
            <a:pPr defTabSz="355600">
              <a:lnSpc>
                <a:spcPct val="120000"/>
              </a:lnSpc>
              <a:spcBef>
                <a:spcPts val="0"/>
              </a:spcBef>
              <a:defRPr sz="1100" i="1" spc="0">
                <a:solidFill>
                  <a:srgbClr val="EEA52D"/>
                </a:solidFill>
                <a:latin typeface="Gotham Pro Medium"/>
                <a:ea typeface="Gotham Pro Medium"/>
                <a:cs typeface="Gotham Pro Medium"/>
                <a:sym typeface="Gotham Pro Medium"/>
              </a:defRPr>
            </a:pPr>
            <a:r>
              <a:rPr lang="en-US" sz="1000" dirty="0" smtClean="0">
                <a:solidFill>
                  <a:schemeClr val="bg2">
                    <a:lumMod val="50000"/>
                  </a:schemeClr>
                </a:solidFill>
                <a:latin typeface="Gotham Pro"/>
                <a:sym typeface="Gotham Pro Medium"/>
              </a:rPr>
              <a:t>Possibility of painting the housing in colors according to the RAL catalog</a:t>
            </a:r>
            <a:endParaRPr sz="1000" dirty="0">
              <a:solidFill>
                <a:schemeClr val="bg2">
                  <a:lumMod val="50000"/>
                </a:schemeClr>
              </a:solidFill>
              <a:latin typeface="Gotham Pro"/>
            </a:endParaRPr>
          </a:p>
        </p:txBody>
      </p:sp>
      <p:sp>
        <p:nvSpPr>
          <p:cNvPr id="572" name="The range includes over 100 modifications of LED’s luminaries of various applications…"/>
          <p:cNvSpPr txBox="1"/>
          <p:nvPr/>
        </p:nvSpPr>
        <p:spPr>
          <a:xfrm>
            <a:off x="2239167" y="1541639"/>
            <a:ext cx="945337" cy="423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nchor="ctr">
            <a:spAutoFit/>
          </a:bodyPr>
          <a:lstStyle/>
          <a:p>
            <a:pPr>
              <a:lnSpc>
                <a:spcPct val="120000"/>
              </a:lnSpc>
              <a:spcBef>
                <a:spcPts val="0"/>
              </a:spcBef>
              <a:defRPr sz="1100" spc="11">
                <a:solidFill>
                  <a:srgbClr val="000000"/>
                </a:solidFill>
                <a:latin typeface="Gotham Pro Medium"/>
                <a:ea typeface="Gotham Pro Medium"/>
                <a:cs typeface="Gotham Pro Medium"/>
                <a:sym typeface="Gotham Pro Medium"/>
              </a:defRPr>
            </a:pPr>
            <a:r>
              <a:rPr lang="es-ES" dirty="0" smtClean="0"/>
              <a:t>SERIE</a:t>
            </a:r>
            <a:r>
              <a:rPr dirty="0" smtClean="0"/>
              <a:t> </a:t>
            </a:r>
            <a:r>
              <a:rPr dirty="0"/>
              <a:t>FHB</a:t>
            </a:r>
            <a:endParaRPr dirty="0">
              <a:latin typeface="Gotham Pro"/>
              <a:ea typeface="Gotham Pro"/>
              <a:cs typeface="Gotham Pro"/>
              <a:sym typeface="Gotham Pro"/>
            </a:endParaRPr>
          </a:p>
          <a:p>
            <a:pPr>
              <a:lnSpc>
                <a:spcPct val="120000"/>
              </a:lnSpc>
              <a:spcBef>
                <a:spcPts val="0"/>
              </a:spcBef>
              <a:defRPr sz="900" i="1" spc="9">
                <a:solidFill>
                  <a:srgbClr val="EEA52D"/>
                </a:solidFill>
                <a:latin typeface="Gotham Pro Medium"/>
                <a:ea typeface="Gotham Pro Medium"/>
                <a:cs typeface="Gotham Pro Medium"/>
                <a:sym typeface="Gotham Pro Medium"/>
              </a:defRPr>
            </a:pPr>
            <a:r>
              <a:rPr dirty="0"/>
              <a:t>90-920 </a:t>
            </a:r>
            <a:r>
              <a:rPr lang="es-ES" dirty="0" smtClean="0"/>
              <a:t>W</a:t>
            </a:r>
            <a:endParaRPr dirty="0"/>
          </a:p>
        </p:txBody>
      </p:sp>
      <p:pic>
        <p:nvPicPr>
          <p:cNvPr id="573" name="Picture 5" descr="Picture 5"/>
          <p:cNvPicPr>
            <a:picLocks noChangeAspect="1"/>
          </p:cNvPicPr>
          <p:nvPr/>
        </p:nvPicPr>
        <p:blipFill>
          <a:blip r:embed="rId3" cstate="print">
            <a:extLst/>
          </a:blip>
          <a:stretch>
            <a:fillRect/>
          </a:stretch>
        </p:blipFill>
        <p:spPr>
          <a:xfrm>
            <a:off x="1134706" y="3329399"/>
            <a:ext cx="806985" cy="968379"/>
          </a:xfrm>
          <a:prstGeom prst="rect">
            <a:avLst/>
          </a:prstGeom>
          <a:ln w="12700">
            <a:miter lim="400000"/>
          </a:ln>
        </p:spPr>
      </p:pic>
      <p:pic>
        <p:nvPicPr>
          <p:cNvPr id="574" name="Picture 2" descr="Picture 2"/>
          <p:cNvPicPr>
            <a:picLocks noChangeAspect="1"/>
          </p:cNvPicPr>
          <p:nvPr/>
        </p:nvPicPr>
        <p:blipFill>
          <a:blip r:embed="rId4" cstate="print">
            <a:extLst/>
          </a:blip>
          <a:srcRect l="20474" t="11313" r="29914" b="25687"/>
          <a:stretch>
            <a:fillRect/>
          </a:stretch>
        </p:blipFill>
        <p:spPr>
          <a:xfrm>
            <a:off x="1098876" y="2312877"/>
            <a:ext cx="960484" cy="914748"/>
          </a:xfrm>
          <a:prstGeom prst="rect">
            <a:avLst/>
          </a:prstGeom>
          <a:ln w="12700">
            <a:miter lim="400000"/>
          </a:ln>
        </p:spPr>
      </p:pic>
      <p:pic>
        <p:nvPicPr>
          <p:cNvPr id="575" name="Picture 2" descr="Picture 2"/>
          <p:cNvPicPr>
            <a:picLocks noChangeAspect="1"/>
          </p:cNvPicPr>
          <p:nvPr/>
        </p:nvPicPr>
        <p:blipFill>
          <a:blip r:embed="rId5" cstate="print">
            <a:extLst/>
          </a:blip>
          <a:srcRect l="18111" t="8162" r="20462"/>
          <a:stretch>
            <a:fillRect/>
          </a:stretch>
        </p:blipFill>
        <p:spPr>
          <a:xfrm>
            <a:off x="1129597" y="1275027"/>
            <a:ext cx="863462" cy="968245"/>
          </a:xfrm>
          <a:prstGeom prst="rect">
            <a:avLst/>
          </a:prstGeom>
          <a:ln w="12700">
            <a:miter lim="400000"/>
          </a:ln>
        </p:spPr>
      </p:pic>
      <p:sp>
        <p:nvSpPr>
          <p:cNvPr id="576" name="The range includes over 100 modifications of LED’s luminaries of various applications…"/>
          <p:cNvSpPr txBox="1"/>
          <p:nvPr/>
        </p:nvSpPr>
        <p:spPr>
          <a:xfrm>
            <a:off x="2239167" y="2572785"/>
            <a:ext cx="1360831" cy="423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nchor="ctr">
            <a:spAutoFit/>
          </a:bodyPr>
          <a:lstStyle/>
          <a:p>
            <a:pPr>
              <a:lnSpc>
                <a:spcPct val="120000"/>
              </a:lnSpc>
              <a:spcBef>
                <a:spcPts val="0"/>
              </a:spcBef>
              <a:defRPr sz="1100" spc="11">
                <a:solidFill>
                  <a:srgbClr val="000000"/>
                </a:solidFill>
                <a:latin typeface="Gotham Pro Medium"/>
                <a:ea typeface="Gotham Pro Medium"/>
                <a:cs typeface="Gotham Pro Medium"/>
                <a:sym typeface="Gotham Pro Medium"/>
              </a:defRPr>
            </a:pPr>
            <a:r>
              <a:rPr lang="es-ES" dirty="0" smtClean="0"/>
              <a:t>SERIE</a:t>
            </a:r>
            <a:r>
              <a:rPr dirty="0" smtClean="0"/>
              <a:t> </a:t>
            </a:r>
            <a:r>
              <a:rPr dirty="0"/>
              <a:t>FFL</a:t>
            </a:r>
            <a:endParaRPr sz="1600" spc="16" dirty="0">
              <a:solidFill>
                <a:srgbClr val="EEA52D"/>
              </a:solidFill>
            </a:endParaRPr>
          </a:p>
          <a:p>
            <a:pPr>
              <a:lnSpc>
                <a:spcPct val="120000"/>
              </a:lnSpc>
              <a:spcBef>
                <a:spcPts val="0"/>
              </a:spcBef>
              <a:defRPr sz="900" i="1" spc="9">
                <a:solidFill>
                  <a:srgbClr val="EEA52D"/>
                </a:solidFill>
                <a:latin typeface="Gotham Pro Medium"/>
                <a:ea typeface="Gotham Pro Medium"/>
                <a:cs typeface="Gotham Pro Medium"/>
                <a:sym typeface="Gotham Pro Medium"/>
              </a:defRPr>
            </a:pPr>
            <a:r>
              <a:rPr dirty="0"/>
              <a:t>230-450 </a:t>
            </a:r>
            <a:r>
              <a:rPr lang="es-ES" dirty="0" smtClean="0"/>
              <a:t>W</a:t>
            </a:r>
            <a:endParaRPr dirty="0"/>
          </a:p>
        </p:txBody>
      </p:sp>
      <p:sp>
        <p:nvSpPr>
          <p:cNvPr id="577" name="The range includes over 100 modifications of LED’s luminaries of various applications…"/>
          <p:cNvSpPr txBox="1"/>
          <p:nvPr/>
        </p:nvSpPr>
        <p:spPr>
          <a:xfrm>
            <a:off x="2239167" y="3603930"/>
            <a:ext cx="945337" cy="423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nchor="ctr">
            <a:spAutoFit/>
          </a:bodyPr>
          <a:lstStyle/>
          <a:p>
            <a:pPr>
              <a:lnSpc>
                <a:spcPct val="120000"/>
              </a:lnSpc>
              <a:spcBef>
                <a:spcPts val="0"/>
              </a:spcBef>
              <a:defRPr sz="1100" spc="11">
                <a:solidFill>
                  <a:srgbClr val="000000"/>
                </a:solidFill>
                <a:latin typeface="Gotham Pro Medium"/>
                <a:ea typeface="Gotham Pro Medium"/>
                <a:cs typeface="Gotham Pro Medium"/>
                <a:sym typeface="Gotham Pro Medium"/>
              </a:defRPr>
            </a:pPr>
            <a:r>
              <a:rPr lang="es-ES" dirty="0" smtClean="0">
                <a:latin typeface="Gotham Pro Medium"/>
                <a:ea typeface="Gotham Pro"/>
                <a:cs typeface="Gotham Pro"/>
                <a:sym typeface="Gotham Pro Medium"/>
              </a:rPr>
              <a:t>SERIE DPP</a:t>
            </a:r>
            <a:endParaRPr dirty="0">
              <a:latin typeface="Gotham Pro"/>
              <a:ea typeface="Gotham Pro"/>
              <a:cs typeface="Gotham Pro"/>
              <a:sym typeface="Gotham Pro"/>
            </a:endParaRPr>
          </a:p>
          <a:p>
            <a:pPr>
              <a:lnSpc>
                <a:spcPct val="120000"/>
              </a:lnSpc>
              <a:spcBef>
                <a:spcPts val="0"/>
              </a:spcBef>
              <a:defRPr sz="900" i="1" spc="9">
                <a:solidFill>
                  <a:srgbClr val="EEA52D"/>
                </a:solidFill>
                <a:latin typeface="Gotham Pro Medium"/>
                <a:ea typeface="Gotham Pro Medium"/>
                <a:cs typeface="Gotham Pro Medium"/>
                <a:sym typeface="Gotham Pro Medium"/>
              </a:defRPr>
            </a:pPr>
            <a:r>
              <a:rPr dirty="0"/>
              <a:t>68-260 </a:t>
            </a:r>
            <a:r>
              <a:rPr lang="es-ES" dirty="0" smtClean="0"/>
              <a:t>W</a:t>
            </a:r>
            <a:endParaRPr dirty="0"/>
          </a:p>
        </p:txBody>
      </p:sp>
      <p:sp>
        <p:nvSpPr>
          <p:cNvPr id="578" name="IMPLEMENTED LIGHTING…"/>
          <p:cNvSpPr txBox="1"/>
          <p:nvPr/>
        </p:nvSpPr>
        <p:spPr>
          <a:xfrm>
            <a:off x="1126828" y="460560"/>
            <a:ext cx="5620344" cy="438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spcBef>
                <a:spcPts val="0"/>
              </a:spcBef>
              <a:defRPr sz="2500" spc="25">
                <a:solidFill>
                  <a:srgbClr val="000000"/>
                </a:solidFill>
                <a:latin typeface="Gotham Pro Black"/>
                <a:ea typeface="Gotham Pro Black"/>
                <a:cs typeface="Gotham Pro Black"/>
                <a:sym typeface="Gotham Pro Black"/>
              </a:defRPr>
            </a:lvl1pPr>
          </a:lstStyle>
          <a:p>
            <a:r>
              <a:rPr lang="es-ES" dirty="0" smtClean="0"/>
              <a:t>SPOTLIGHTS</a:t>
            </a:r>
            <a:endParaRPr dirty="0"/>
          </a:p>
        </p:txBody>
      </p:sp>
      <p:pic>
        <p:nvPicPr>
          <p:cNvPr id="14" name="Рисунок 13" descr="fereks_logo_en-flat-black.png"/>
          <p:cNvPicPr>
            <a:picLocks noChangeAspect="1"/>
          </p:cNvPicPr>
          <p:nvPr/>
        </p:nvPicPr>
        <p:blipFill>
          <a:blip r:embed="rId6" cstate="print"/>
          <a:stretch>
            <a:fillRect/>
          </a:stretch>
        </p:blipFill>
        <p:spPr>
          <a:xfrm>
            <a:off x="7812360" y="254794"/>
            <a:ext cx="1044000" cy="484830"/>
          </a:xfrm>
          <a:prstGeom prst="rect">
            <a:avLst/>
          </a:prstGeom>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 name="image6.png" descr="image6.png"/>
          <p:cNvPicPr>
            <a:picLocks noChangeAspect="1"/>
          </p:cNvPicPr>
          <p:nvPr/>
        </p:nvPicPr>
        <p:blipFill>
          <a:blip r:embed="rId2" cstate="print">
            <a:extLst/>
          </a:blip>
          <a:stretch>
            <a:fillRect/>
          </a:stretch>
        </p:blipFill>
        <p:spPr>
          <a:xfrm rot="10800000" flipH="1">
            <a:off x="-108520" y="0"/>
            <a:ext cx="9144005" cy="5112845"/>
          </a:xfrm>
          <a:prstGeom prst="rect">
            <a:avLst/>
          </a:prstGeom>
          <a:ln w="12700">
            <a:miter lim="400000"/>
          </a:ln>
        </p:spPr>
      </p:pic>
      <p:sp>
        <p:nvSpPr>
          <p:cNvPr id="581"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34</a:t>
            </a:r>
          </a:p>
        </p:txBody>
      </p:sp>
      <p:sp>
        <p:nvSpPr>
          <p:cNvPr id="582" name="Good light is available to everyone © «TH «Fereks» LLC"/>
          <p:cNvSpPr txBox="1"/>
          <p:nvPr/>
        </p:nvSpPr>
        <p:spPr>
          <a:xfrm>
            <a:off x="1140030" y="4663428"/>
            <a:ext cx="4975308" cy="284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nSpc>
                <a:spcPts val="500"/>
              </a:lnSpc>
              <a:defRPr sz="1000" spc="9">
                <a:latin typeface="Gotham Pro"/>
                <a:ea typeface="Gotham Pro"/>
                <a:cs typeface="Gotham Pro"/>
                <a:sym typeface="Gotham Pro"/>
              </a:defRPr>
            </a:pPr>
            <a:r>
              <a:rPr lang="en-US" sz="1000" dirty="0" smtClean="0">
                <a:sym typeface="Gotham Pro"/>
              </a:rPr>
              <a:t>The following l</a:t>
            </a:r>
            <a:r>
              <a:rPr lang="es-ES" sz="1000" dirty="0" smtClean="0">
                <a:sym typeface="Gotham Pro"/>
              </a:rPr>
              <a:t>uminaire</a:t>
            </a:r>
            <a:r>
              <a:rPr lang="en-US" sz="1000" dirty="0" smtClean="0">
                <a:sym typeface="Gotham Pro"/>
              </a:rPr>
              <a:t>s "FEREKS" of series: DSB, DSO, DSP, FHB, FPL, FWL LED </a:t>
            </a:r>
          </a:p>
          <a:p>
            <a:pPr>
              <a:lnSpc>
                <a:spcPts val="500"/>
              </a:lnSpc>
              <a:defRPr sz="1000" spc="9">
                <a:latin typeface="Gotham Pro"/>
                <a:ea typeface="Gotham Pro"/>
                <a:cs typeface="Gotham Pro"/>
                <a:sym typeface="Gotham Pro"/>
              </a:defRPr>
            </a:pPr>
            <a:r>
              <a:rPr lang="en-US" sz="1000" dirty="0" smtClean="0">
                <a:sym typeface="Gotham Pro"/>
              </a:rPr>
              <a:t>are for illumination industrial premises, workshops and warehouse.</a:t>
            </a:r>
            <a:endParaRPr dirty="0"/>
          </a:p>
        </p:txBody>
      </p:sp>
      <p:pic>
        <p:nvPicPr>
          <p:cNvPr id="583" name="image5.png" descr="image5.png"/>
          <p:cNvPicPr>
            <a:picLocks noChangeAspect="1"/>
          </p:cNvPicPr>
          <p:nvPr/>
        </p:nvPicPr>
        <p:blipFill>
          <a:blip r:embed="rId3" cstate="print">
            <a:extLst/>
          </a:blip>
          <a:stretch>
            <a:fillRect/>
          </a:stretch>
        </p:blipFill>
        <p:spPr>
          <a:xfrm>
            <a:off x="83" y="-9652"/>
            <a:ext cx="741182" cy="5137404"/>
          </a:xfrm>
          <a:prstGeom prst="rect">
            <a:avLst/>
          </a:prstGeom>
          <a:ln w="12700">
            <a:miter lim="400000"/>
          </a:ln>
        </p:spPr>
      </p:pic>
      <p:sp>
        <p:nvSpPr>
          <p:cNvPr id="585" name="The scope of the company is design, development and production of high quality, energy, efficient, modern and affordable led luminaries.…"/>
          <p:cNvSpPr txBox="1"/>
          <p:nvPr/>
        </p:nvSpPr>
        <p:spPr>
          <a:xfrm>
            <a:off x="4303512" y="1566827"/>
            <a:ext cx="4408827" cy="26945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defTabSz="355600">
              <a:lnSpc>
                <a:spcPct val="120000"/>
              </a:lnSpc>
              <a:spcBef>
                <a:spcPts val="0"/>
              </a:spcBef>
              <a:defRPr sz="1100" i="1" spc="0">
                <a:solidFill>
                  <a:srgbClr val="EEA52D"/>
                </a:solidFill>
                <a:latin typeface="Gotham Pro Medium"/>
                <a:ea typeface="Gotham Pro Medium"/>
                <a:cs typeface="Gotham Pro Medium"/>
                <a:sym typeface="Gotham Pro Medium"/>
              </a:defRPr>
            </a:pPr>
            <a:r>
              <a:rPr lang="en-US" sz="1100" dirty="0" smtClean="0">
                <a:sym typeface="Gotham Pro Medium"/>
              </a:rPr>
              <a:t>High degree of protection and reliability </a:t>
            </a:r>
            <a:endParaRPr dirty="0" smtClean="0"/>
          </a:p>
          <a:p>
            <a:pPr defTabSz="355600">
              <a:lnSpc>
                <a:spcPct val="120000"/>
              </a:lnSpc>
              <a:spcBef>
                <a:spcPts val="0"/>
              </a:spcBef>
              <a:defRPr sz="1000" spc="0">
                <a:solidFill>
                  <a:srgbClr val="000000"/>
                </a:solidFill>
                <a:latin typeface="Gotham Pro"/>
                <a:ea typeface="Gotham Pro"/>
                <a:cs typeface="Gotham Pro"/>
                <a:sym typeface="Gotham Pro"/>
              </a:defRPr>
            </a:pPr>
            <a:r>
              <a:rPr lang="en-US" sz="1000" dirty="0" smtClean="0">
                <a:sym typeface="Gotham Pro"/>
              </a:rPr>
              <a:t>The indicator of the degree of protection of the housing against external influences must be at least IP65. The housings have a special anodized coating that protects the product from corrosion. </a:t>
            </a:r>
          </a:p>
          <a:p>
            <a:pPr defTabSz="355600">
              <a:lnSpc>
                <a:spcPct val="120000"/>
              </a:lnSpc>
              <a:spcBef>
                <a:spcPts val="0"/>
              </a:spcBef>
              <a:defRPr sz="1000" spc="0">
                <a:solidFill>
                  <a:srgbClr val="000000"/>
                </a:solidFill>
                <a:latin typeface="Gotham Pro"/>
                <a:ea typeface="Gotham Pro"/>
                <a:cs typeface="Gotham Pro"/>
                <a:sym typeface="Gotham Pro"/>
              </a:defRPr>
            </a:pPr>
            <a:endParaRPr dirty="0"/>
          </a:p>
          <a:p>
            <a:pPr defTabSz="355600">
              <a:lnSpc>
                <a:spcPct val="120000"/>
              </a:lnSpc>
              <a:spcBef>
                <a:spcPts val="0"/>
              </a:spcBef>
              <a:defRPr sz="1100" i="1" spc="0">
                <a:solidFill>
                  <a:srgbClr val="EEA52D"/>
                </a:solidFill>
                <a:latin typeface="Gotham Pro Medium"/>
                <a:ea typeface="Gotham Pro Medium"/>
                <a:cs typeface="Gotham Pro Medium"/>
                <a:sym typeface="Gotham Pro Medium"/>
              </a:defRPr>
            </a:pPr>
            <a:r>
              <a:rPr lang="es-ES" dirty="0" smtClean="0"/>
              <a:t>Safe light</a:t>
            </a:r>
            <a:endParaRPr dirty="0"/>
          </a:p>
          <a:p>
            <a:pPr defTabSz="355600">
              <a:lnSpc>
                <a:spcPct val="120000"/>
              </a:lnSpc>
              <a:spcBef>
                <a:spcPts val="0"/>
              </a:spcBef>
              <a:defRPr sz="1000" spc="0">
                <a:solidFill>
                  <a:srgbClr val="000000"/>
                </a:solidFill>
                <a:latin typeface="Gotham Pro"/>
                <a:ea typeface="Gotham Pro"/>
                <a:cs typeface="Gotham Pro"/>
                <a:sym typeface="Gotham Pro"/>
              </a:defRPr>
            </a:pPr>
            <a:r>
              <a:rPr lang="en-US" sz="1000" dirty="0" smtClean="0">
                <a:sym typeface="Gotham Pro"/>
              </a:rPr>
              <a:t>High color rendering index (Ra&gt; 80), contrast, no stroboscopic effect. The working staff will be able to clearly see the details and natural colors of the products. Absence in the composition of substances harmful to humans and the environment .</a:t>
            </a:r>
          </a:p>
          <a:p>
            <a:pPr defTabSz="355600">
              <a:lnSpc>
                <a:spcPct val="120000"/>
              </a:lnSpc>
              <a:spcBef>
                <a:spcPts val="0"/>
              </a:spcBef>
              <a:defRPr sz="1000" spc="0">
                <a:solidFill>
                  <a:srgbClr val="000000"/>
                </a:solidFill>
                <a:latin typeface="Gotham Pro"/>
                <a:ea typeface="Gotham Pro"/>
                <a:cs typeface="Gotham Pro"/>
                <a:sym typeface="Gotham Pro"/>
              </a:defRPr>
            </a:pPr>
            <a:endParaRPr dirty="0"/>
          </a:p>
          <a:p>
            <a:pPr defTabSz="355600">
              <a:lnSpc>
                <a:spcPct val="120000"/>
              </a:lnSpc>
              <a:spcBef>
                <a:spcPts val="0"/>
              </a:spcBef>
              <a:defRPr sz="1100" i="1" spc="0">
                <a:solidFill>
                  <a:srgbClr val="EEA52D"/>
                </a:solidFill>
                <a:latin typeface="Gotham Pro Medium"/>
                <a:ea typeface="Gotham Pro Medium"/>
                <a:cs typeface="Gotham Pro Medium"/>
                <a:sym typeface="Gotham Pro Medium"/>
              </a:defRPr>
            </a:pPr>
            <a:r>
              <a:rPr lang="es-ES" sz="1100" dirty="0" smtClean="0">
                <a:sym typeface="Gotham Pro Medium"/>
              </a:rPr>
              <a:t>Quiet operation </a:t>
            </a:r>
            <a:endParaRPr dirty="0" smtClean="0"/>
          </a:p>
          <a:p>
            <a:pPr defTabSz="355600">
              <a:lnSpc>
                <a:spcPct val="120000"/>
              </a:lnSpc>
              <a:spcBef>
                <a:spcPts val="0"/>
              </a:spcBef>
              <a:defRPr sz="1000" spc="0">
                <a:solidFill>
                  <a:srgbClr val="000000"/>
                </a:solidFill>
                <a:latin typeface="Gotham Pro"/>
                <a:ea typeface="Gotham Pro"/>
                <a:cs typeface="Gotham Pro"/>
                <a:sym typeface="Gotham Pro"/>
              </a:defRPr>
            </a:pPr>
            <a:r>
              <a:rPr lang="en-US" sz="1000" dirty="0" smtClean="0">
                <a:sym typeface="Gotham Pro"/>
              </a:rPr>
              <a:t>In contrast to luminaires with fluorescent lamps emitting crackling chokes during operation, </a:t>
            </a:r>
            <a:r>
              <a:rPr lang="ru-RU" sz="1000" dirty="0" smtClean="0">
                <a:sym typeface="Gotham Pro"/>
              </a:rPr>
              <a:t>«</a:t>
            </a:r>
            <a:r>
              <a:rPr lang="en-US" sz="1000" dirty="0" smtClean="0">
                <a:sym typeface="Gotham Pro"/>
              </a:rPr>
              <a:t>FERE</a:t>
            </a:r>
            <a:r>
              <a:rPr lang="es-ES" sz="1000" dirty="0" smtClean="0">
                <a:sym typeface="Gotham Pro"/>
              </a:rPr>
              <a:t>KS</a:t>
            </a:r>
            <a:r>
              <a:rPr lang="ru-RU" sz="1000" dirty="0" smtClean="0">
                <a:sym typeface="Gotham Pro"/>
              </a:rPr>
              <a:t>»</a:t>
            </a:r>
            <a:r>
              <a:rPr lang="en-US" sz="1000" dirty="0" smtClean="0">
                <a:sym typeface="Gotham Pro"/>
              </a:rPr>
              <a:t> LED luminaires operate silently. </a:t>
            </a:r>
            <a:endParaRPr dirty="0"/>
          </a:p>
        </p:txBody>
      </p:sp>
      <p:sp>
        <p:nvSpPr>
          <p:cNvPr id="586" name="The range includes over 100 modifications of LED’s luminaries of various applications…"/>
          <p:cNvSpPr txBox="1"/>
          <p:nvPr/>
        </p:nvSpPr>
        <p:spPr>
          <a:xfrm>
            <a:off x="2239167" y="1541639"/>
            <a:ext cx="945337" cy="423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nchor="ctr">
            <a:spAutoFit/>
          </a:bodyPr>
          <a:lstStyle/>
          <a:p>
            <a:pPr>
              <a:lnSpc>
                <a:spcPct val="120000"/>
              </a:lnSpc>
              <a:spcBef>
                <a:spcPts val="0"/>
              </a:spcBef>
              <a:defRPr sz="1100" spc="11">
                <a:solidFill>
                  <a:srgbClr val="000000"/>
                </a:solidFill>
                <a:latin typeface="Gotham Pro Medium"/>
                <a:ea typeface="Gotham Pro Medium"/>
                <a:cs typeface="Gotham Pro Medium"/>
                <a:sym typeface="Gotham Pro Medium"/>
              </a:defRPr>
            </a:pPr>
            <a:r>
              <a:rPr lang="es-ES" dirty="0" smtClean="0"/>
              <a:t>SERIE</a:t>
            </a:r>
            <a:r>
              <a:rPr dirty="0" smtClean="0"/>
              <a:t> </a:t>
            </a:r>
            <a:r>
              <a:rPr dirty="0"/>
              <a:t>FWL</a:t>
            </a:r>
            <a:endParaRPr dirty="0">
              <a:latin typeface="Gotham Pro"/>
              <a:ea typeface="Gotham Pro"/>
              <a:cs typeface="Gotham Pro"/>
              <a:sym typeface="Gotham Pro"/>
            </a:endParaRPr>
          </a:p>
          <a:p>
            <a:pPr>
              <a:lnSpc>
                <a:spcPct val="120000"/>
              </a:lnSpc>
              <a:spcBef>
                <a:spcPts val="0"/>
              </a:spcBef>
              <a:defRPr sz="900" i="1" spc="9">
                <a:solidFill>
                  <a:srgbClr val="EEA52D"/>
                </a:solidFill>
                <a:latin typeface="Gotham Pro Medium"/>
                <a:ea typeface="Gotham Pro Medium"/>
                <a:cs typeface="Gotham Pro Medium"/>
                <a:sym typeface="Gotham Pro Medium"/>
              </a:defRPr>
            </a:pPr>
            <a:r>
              <a:rPr dirty="0"/>
              <a:t>14-52 </a:t>
            </a:r>
            <a:r>
              <a:rPr lang="es-ES" dirty="0" smtClean="0"/>
              <a:t>W</a:t>
            </a:r>
            <a:endParaRPr dirty="0"/>
          </a:p>
        </p:txBody>
      </p:sp>
      <p:sp>
        <p:nvSpPr>
          <p:cNvPr id="587" name="The range includes over 100 modifications of LED’s luminaries of various applications…"/>
          <p:cNvSpPr txBox="1"/>
          <p:nvPr/>
        </p:nvSpPr>
        <p:spPr>
          <a:xfrm>
            <a:off x="2239167" y="2572785"/>
            <a:ext cx="1360831" cy="423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nchor="ctr">
            <a:spAutoFit/>
          </a:bodyPr>
          <a:lstStyle/>
          <a:p>
            <a:pPr>
              <a:lnSpc>
                <a:spcPct val="120000"/>
              </a:lnSpc>
              <a:spcBef>
                <a:spcPts val="0"/>
              </a:spcBef>
              <a:defRPr sz="1100" spc="11">
                <a:solidFill>
                  <a:srgbClr val="000000"/>
                </a:solidFill>
                <a:latin typeface="Gotham Pro Medium"/>
                <a:ea typeface="Gotham Pro Medium"/>
                <a:cs typeface="Gotham Pro Medium"/>
                <a:sym typeface="Gotham Pro Medium"/>
              </a:defRPr>
            </a:pPr>
            <a:r>
              <a:rPr lang="es-ES" sz="1100" spc="11" dirty="0" smtClean="0">
                <a:solidFill>
                  <a:srgbClr val="000000"/>
                </a:solidFill>
              </a:rPr>
              <a:t>SERIE DSO</a:t>
            </a:r>
            <a:endParaRPr sz="1600" spc="16" dirty="0">
              <a:solidFill>
                <a:srgbClr val="EEA52D"/>
              </a:solidFill>
            </a:endParaRPr>
          </a:p>
          <a:p>
            <a:pPr>
              <a:lnSpc>
                <a:spcPct val="120000"/>
              </a:lnSpc>
              <a:spcBef>
                <a:spcPts val="0"/>
              </a:spcBef>
              <a:defRPr sz="900" i="1" spc="9">
                <a:solidFill>
                  <a:srgbClr val="EEA52D"/>
                </a:solidFill>
                <a:latin typeface="Gotham Pro Medium"/>
                <a:ea typeface="Gotham Pro Medium"/>
                <a:cs typeface="Gotham Pro Medium"/>
                <a:sym typeface="Gotham Pro Medium"/>
              </a:defRPr>
            </a:pPr>
            <a:r>
              <a:rPr dirty="0"/>
              <a:t>12-65 </a:t>
            </a:r>
            <a:r>
              <a:rPr lang="es-ES" dirty="0" smtClean="0"/>
              <a:t>W</a:t>
            </a:r>
            <a:endParaRPr dirty="0"/>
          </a:p>
        </p:txBody>
      </p:sp>
      <p:sp>
        <p:nvSpPr>
          <p:cNvPr id="588" name="The range includes over 100 modifications of LED’s luminaries of various applications…"/>
          <p:cNvSpPr txBox="1"/>
          <p:nvPr/>
        </p:nvSpPr>
        <p:spPr>
          <a:xfrm>
            <a:off x="2239167" y="3603930"/>
            <a:ext cx="945337" cy="423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nchor="ctr">
            <a:spAutoFit/>
          </a:bodyPr>
          <a:lstStyle/>
          <a:p>
            <a:pPr>
              <a:lnSpc>
                <a:spcPct val="120000"/>
              </a:lnSpc>
              <a:spcBef>
                <a:spcPts val="0"/>
              </a:spcBef>
              <a:defRPr sz="1100" spc="11">
                <a:solidFill>
                  <a:srgbClr val="000000"/>
                </a:solidFill>
                <a:latin typeface="Gotham Pro Medium"/>
                <a:ea typeface="Gotham Pro Medium"/>
                <a:cs typeface="Gotham Pro Medium"/>
                <a:sym typeface="Gotham Pro Medium"/>
              </a:defRPr>
            </a:pPr>
            <a:r>
              <a:rPr lang="es-ES" dirty="0" smtClean="0"/>
              <a:t>SERIE DSB</a:t>
            </a:r>
            <a:endParaRPr dirty="0">
              <a:latin typeface="Gotham Pro"/>
              <a:ea typeface="Gotham Pro"/>
              <a:cs typeface="Gotham Pro"/>
              <a:sym typeface="Gotham Pro"/>
            </a:endParaRPr>
          </a:p>
          <a:p>
            <a:pPr>
              <a:lnSpc>
                <a:spcPct val="120000"/>
              </a:lnSpc>
              <a:spcBef>
                <a:spcPts val="0"/>
              </a:spcBef>
              <a:defRPr sz="900" i="1" spc="9">
                <a:solidFill>
                  <a:srgbClr val="EEA52D"/>
                </a:solidFill>
                <a:latin typeface="Gotham Pro Medium"/>
                <a:ea typeface="Gotham Pro Medium"/>
                <a:cs typeface="Gotham Pro Medium"/>
                <a:sym typeface="Gotham Pro Medium"/>
              </a:defRPr>
            </a:pPr>
            <a:r>
              <a:rPr dirty="0"/>
              <a:t>14-40 </a:t>
            </a:r>
            <a:r>
              <a:rPr lang="es-ES" dirty="0" smtClean="0"/>
              <a:t>W</a:t>
            </a:r>
            <a:endParaRPr dirty="0"/>
          </a:p>
        </p:txBody>
      </p:sp>
      <p:pic>
        <p:nvPicPr>
          <p:cNvPr id="589" name="Picture 4" descr="Picture 4"/>
          <p:cNvPicPr>
            <a:picLocks noChangeAspect="1"/>
          </p:cNvPicPr>
          <p:nvPr/>
        </p:nvPicPr>
        <p:blipFill>
          <a:blip r:embed="rId4" cstate="print">
            <a:extLst/>
          </a:blip>
          <a:stretch>
            <a:fillRect/>
          </a:stretch>
        </p:blipFill>
        <p:spPr>
          <a:xfrm>
            <a:off x="1205002" y="2247638"/>
            <a:ext cx="824385" cy="1041329"/>
          </a:xfrm>
          <a:prstGeom prst="rect">
            <a:avLst/>
          </a:prstGeom>
          <a:ln w="12700">
            <a:miter lim="400000"/>
          </a:ln>
        </p:spPr>
      </p:pic>
      <p:pic>
        <p:nvPicPr>
          <p:cNvPr id="590" name="Picture 5" descr="Picture 5"/>
          <p:cNvPicPr>
            <a:picLocks noChangeAspect="1"/>
          </p:cNvPicPr>
          <p:nvPr/>
        </p:nvPicPr>
        <p:blipFill>
          <a:blip r:embed="rId5" cstate="print">
            <a:extLst/>
          </a:blip>
          <a:srcRect l="19823" r="23450"/>
          <a:stretch>
            <a:fillRect/>
          </a:stretch>
        </p:blipFill>
        <p:spPr>
          <a:xfrm>
            <a:off x="1103617" y="3249908"/>
            <a:ext cx="945165" cy="1249644"/>
          </a:xfrm>
          <a:prstGeom prst="rect">
            <a:avLst/>
          </a:prstGeom>
          <a:ln w="12700">
            <a:miter lim="400000"/>
          </a:ln>
        </p:spPr>
      </p:pic>
      <p:pic>
        <p:nvPicPr>
          <p:cNvPr id="591" name="Рисунок 23" descr="Рисунок 23"/>
          <p:cNvPicPr>
            <a:picLocks noChangeAspect="1"/>
          </p:cNvPicPr>
          <p:nvPr/>
        </p:nvPicPr>
        <p:blipFill>
          <a:blip r:embed="rId6" cstate="print">
            <a:extLst/>
          </a:blip>
          <a:srcRect l="31099" t="30399" r="32149" b="41600"/>
          <a:stretch>
            <a:fillRect/>
          </a:stretch>
        </p:blipFill>
        <p:spPr>
          <a:xfrm rot="10800000">
            <a:off x="1080007" y="1425930"/>
            <a:ext cx="992586" cy="567192"/>
          </a:xfrm>
          <a:prstGeom prst="rect">
            <a:avLst/>
          </a:prstGeom>
          <a:ln w="12700">
            <a:miter lim="400000"/>
          </a:ln>
        </p:spPr>
      </p:pic>
      <p:sp>
        <p:nvSpPr>
          <p:cNvPr id="592" name="IMPLEMENTED LIGHTING…"/>
          <p:cNvSpPr txBox="1"/>
          <p:nvPr/>
        </p:nvSpPr>
        <p:spPr>
          <a:xfrm>
            <a:off x="1126829" y="460560"/>
            <a:ext cx="6324796" cy="438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a:spcBef>
                <a:spcPts val="0"/>
              </a:spcBef>
              <a:defRPr sz="2500" spc="25">
                <a:solidFill>
                  <a:srgbClr val="000000"/>
                </a:solidFill>
                <a:latin typeface="Gotham Pro Black"/>
                <a:ea typeface="Gotham Pro Black"/>
                <a:cs typeface="Gotham Pro Black"/>
                <a:sym typeface="Gotham Pro Black"/>
              </a:defRPr>
            </a:pPr>
            <a:r>
              <a:rPr lang="es-ES" sz="2500" dirty="0" smtClean="0">
                <a:sym typeface="Gotham Pro Black"/>
              </a:rPr>
              <a:t>INDOOR LIGHTING</a:t>
            </a:r>
            <a:endParaRPr dirty="0"/>
          </a:p>
        </p:txBody>
      </p:sp>
      <p:pic>
        <p:nvPicPr>
          <p:cNvPr id="15" name="Рисунок 14" descr="fereks_logo_en-flat-black.png"/>
          <p:cNvPicPr>
            <a:picLocks noChangeAspect="1"/>
          </p:cNvPicPr>
          <p:nvPr/>
        </p:nvPicPr>
        <p:blipFill>
          <a:blip r:embed="rId7" cstate="print"/>
          <a:stretch>
            <a:fillRect/>
          </a:stretch>
        </p:blipFill>
        <p:spPr>
          <a:xfrm>
            <a:off x="7812360" y="254794"/>
            <a:ext cx="1044000" cy="484830"/>
          </a:xfrm>
          <a:prstGeom prst="rect">
            <a:avLst/>
          </a:prstGeom>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35</a:t>
            </a:r>
          </a:p>
        </p:txBody>
      </p:sp>
      <p:pic>
        <p:nvPicPr>
          <p:cNvPr id="595" name="image5.png" descr="image5.png"/>
          <p:cNvPicPr>
            <a:picLocks noChangeAspect="1"/>
          </p:cNvPicPr>
          <p:nvPr/>
        </p:nvPicPr>
        <p:blipFill>
          <a:blip r:embed="rId2" cstate="print">
            <a:extLst/>
          </a:blip>
          <a:stretch>
            <a:fillRect/>
          </a:stretch>
        </p:blipFill>
        <p:spPr>
          <a:xfrm>
            <a:off x="83" y="-9652"/>
            <a:ext cx="741182" cy="5137404"/>
          </a:xfrm>
          <a:prstGeom prst="rect">
            <a:avLst/>
          </a:prstGeom>
          <a:ln w="12700">
            <a:miter lim="400000"/>
          </a:ln>
        </p:spPr>
      </p:pic>
      <p:sp>
        <p:nvSpPr>
          <p:cNvPr id="597" name="IMPLEMENTED LIGHTING…"/>
          <p:cNvSpPr txBox="1"/>
          <p:nvPr/>
        </p:nvSpPr>
        <p:spPr>
          <a:xfrm>
            <a:off x="1126829" y="460560"/>
            <a:ext cx="6324796" cy="8232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a:spcBef>
                <a:spcPts val="0"/>
              </a:spcBef>
              <a:defRPr sz="2500" spc="25">
                <a:solidFill>
                  <a:srgbClr val="000000"/>
                </a:solidFill>
                <a:latin typeface="Gotham Pro Black"/>
                <a:ea typeface="Gotham Pro Black"/>
                <a:cs typeface="Gotham Pro Black"/>
                <a:sym typeface="Gotham Pro Black"/>
              </a:defRPr>
            </a:pPr>
            <a:r>
              <a:rPr lang="es-ES" sz="2500" dirty="0" smtClean="0">
                <a:sym typeface="Gotham Pro Black"/>
              </a:rPr>
              <a:t>ADVANTAGES OF INDUSTRIAL LUMINAIRES</a:t>
            </a:r>
            <a:endParaRPr dirty="0"/>
          </a:p>
        </p:txBody>
      </p:sp>
      <p:pic>
        <p:nvPicPr>
          <p:cNvPr id="598" name="Изображение" descr="Изображение"/>
          <p:cNvPicPr>
            <a:picLocks noChangeAspect="1"/>
          </p:cNvPicPr>
          <p:nvPr/>
        </p:nvPicPr>
        <p:blipFill>
          <a:blip r:embed="rId3" cstate="print">
            <a:extLst/>
          </a:blip>
          <a:stretch>
            <a:fillRect/>
          </a:stretch>
        </p:blipFill>
        <p:spPr>
          <a:xfrm>
            <a:off x="973898" y="1919415"/>
            <a:ext cx="2464600" cy="2464601"/>
          </a:xfrm>
          <a:prstGeom prst="rect">
            <a:avLst/>
          </a:prstGeom>
          <a:ln w="12700">
            <a:miter lim="400000"/>
          </a:ln>
        </p:spPr>
      </p:pic>
      <p:pic>
        <p:nvPicPr>
          <p:cNvPr id="599" name="FFL 300-03.png" descr="FFL 300-03.png"/>
          <p:cNvPicPr>
            <a:picLocks noChangeAspect="1"/>
          </p:cNvPicPr>
          <p:nvPr/>
        </p:nvPicPr>
        <p:blipFill>
          <a:blip r:embed="rId4" cstate="print">
            <a:extLst/>
          </a:blip>
          <a:stretch>
            <a:fillRect/>
          </a:stretch>
        </p:blipFill>
        <p:spPr>
          <a:xfrm>
            <a:off x="3596287" y="1423968"/>
            <a:ext cx="1227731" cy="1189787"/>
          </a:xfrm>
          <a:prstGeom prst="rect">
            <a:avLst/>
          </a:prstGeom>
          <a:ln w="12700">
            <a:miter lim="400000"/>
          </a:ln>
        </p:spPr>
      </p:pic>
      <p:pic>
        <p:nvPicPr>
          <p:cNvPr id="600" name="FFL 300-04.png" descr="FFL 300-04.png"/>
          <p:cNvPicPr>
            <a:picLocks noChangeAspect="1"/>
          </p:cNvPicPr>
          <p:nvPr/>
        </p:nvPicPr>
        <p:blipFill>
          <a:blip r:embed="rId5" cstate="print">
            <a:extLst/>
          </a:blip>
          <a:stretch>
            <a:fillRect/>
          </a:stretch>
        </p:blipFill>
        <p:spPr>
          <a:xfrm>
            <a:off x="7077940" y="3175748"/>
            <a:ext cx="1224940" cy="1189787"/>
          </a:xfrm>
          <a:prstGeom prst="rect">
            <a:avLst/>
          </a:prstGeom>
          <a:ln w="12700">
            <a:miter lim="400000"/>
          </a:ln>
        </p:spPr>
      </p:pic>
      <p:pic>
        <p:nvPicPr>
          <p:cNvPr id="601" name="FFL 300-05.png" descr="FFL 300-05.png"/>
          <p:cNvPicPr>
            <a:picLocks noChangeAspect="1"/>
          </p:cNvPicPr>
          <p:nvPr/>
        </p:nvPicPr>
        <p:blipFill>
          <a:blip r:embed="rId6" cstate="print">
            <a:extLst/>
          </a:blip>
          <a:stretch>
            <a:fillRect/>
          </a:stretch>
        </p:blipFill>
        <p:spPr>
          <a:xfrm>
            <a:off x="5515407" y="3175748"/>
            <a:ext cx="1230441" cy="1189787"/>
          </a:xfrm>
          <a:prstGeom prst="rect">
            <a:avLst/>
          </a:prstGeom>
          <a:ln w="12700">
            <a:miter lim="400000"/>
          </a:ln>
        </p:spPr>
      </p:pic>
      <p:pic>
        <p:nvPicPr>
          <p:cNvPr id="602" name="FFL 300-06.png" descr="FFL 300-06.png"/>
          <p:cNvPicPr>
            <a:picLocks noChangeAspect="1"/>
          </p:cNvPicPr>
          <p:nvPr/>
        </p:nvPicPr>
        <p:blipFill>
          <a:blip r:embed="rId7" cstate="print">
            <a:extLst/>
          </a:blip>
          <a:stretch>
            <a:fillRect/>
          </a:stretch>
        </p:blipFill>
        <p:spPr>
          <a:xfrm>
            <a:off x="3975932" y="3175748"/>
            <a:ext cx="1230441" cy="1189787"/>
          </a:xfrm>
          <a:prstGeom prst="rect">
            <a:avLst/>
          </a:prstGeom>
          <a:ln w="12700">
            <a:miter lim="400000"/>
          </a:ln>
        </p:spPr>
      </p:pic>
      <p:pic>
        <p:nvPicPr>
          <p:cNvPr id="603" name="FFL 300-07.png" descr="FFL 300-07.png"/>
          <p:cNvPicPr>
            <a:picLocks noChangeAspect="1"/>
          </p:cNvPicPr>
          <p:nvPr/>
        </p:nvPicPr>
        <p:blipFill>
          <a:blip r:embed="rId8" cstate="print">
            <a:extLst/>
          </a:blip>
          <a:stretch>
            <a:fillRect/>
          </a:stretch>
        </p:blipFill>
        <p:spPr>
          <a:xfrm>
            <a:off x="7471977" y="1446742"/>
            <a:ext cx="1227730" cy="1189784"/>
          </a:xfrm>
          <a:prstGeom prst="rect">
            <a:avLst/>
          </a:prstGeom>
          <a:ln w="12700">
            <a:miter lim="400000"/>
          </a:ln>
        </p:spPr>
      </p:pic>
      <p:pic>
        <p:nvPicPr>
          <p:cNvPr id="604" name="FFL 300-08.png" descr="FFL 300-08.png"/>
          <p:cNvPicPr>
            <a:picLocks noChangeAspect="1"/>
          </p:cNvPicPr>
          <p:nvPr/>
        </p:nvPicPr>
        <p:blipFill>
          <a:blip r:embed="rId9" cstate="print">
            <a:extLst/>
          </a:blip>
          <a:stretch>
            <a:fillRect/>
          </a:stretch>
        </p:blipFill>
        <p:spPr>
          <a:xfrm>
            <a:off x="6188942" y="1423968"/>
            <a:ext cx="1224937" cy="1189787"/>
          </a:xfrm>
          <a:prstGeom prst="rect">
            <a:avLst/>
          </a:prstGeom>
          <a:ln w="12700">
            <a:miter lim="400000"/>
          </a:ln>
        </p:spPr>
      </p:pic>
      <p:pic>
        <p:nvPicPr>
          <p:cNvPr id="605" name="FFL 300-09.png" descr="FFL 300-09.png"/>
          <p:cNvPicPr>
            <a:picLocks noChangeAspect="1"/>
          </p:cNvPicPr>
          <p:nvPr/>
        </p:nvPicPr>
        <p:blipFill>
          <a:blip r:embed="rId10" cstate="print">
            <a:extLst/>
          </a:blip>
          <a:stretch>
            <a:fillRect/>
          </a:stretch>
        </p:blipFill>
        <p:spPr>
          <a:xfrm>
            <a:off x="4881762" y="1446742"/>
            <a:ext cx="1227730" cy="1189784"/>
          </a:xfrm>
          <a:prstGeom prst="rect">
            <a:avLst/>
          </a:prstGeom>
          <a:ln w="12700">
            <a:miter lim="400000"/>
          </a:ln>
        </p:spPr>
      </p:pic>
      <p:sp>
        <p:nvSpPr>
          <p:cNvPr id="606" name="Поступление денежных средств"/>
          <p:cNvSpPr txBox="1"/>
          <p:nvPr/>
        </p:nvSpPr>
        <p:spPr>
          <a:xfrm>
            <a:off x="3801013" y="2573103"/>
            <a:ext cx="818273" cy="2531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spc="8">
                <a:solidFill>
                  <a:srgbClr val="000000"/>
                </a:solidFill>
                <a:latin typeface="Gotham Pro"/>
                <a:ea typeface="Gotham Pro"/>
                <a:cs typeface="Gotham Pro"/>
                <a:sym typeface="Gotham Pro"/>
              </a:defRPr>
            </a:pPr>
            <a:r>
              <a:rPr lang="es-ES" sz="800" dirty="0" smtClean="0">
                <a:sym typeface="Gotham Pro"/>
              </a:rPr>
              <a:t>Effective </a:t>
            </a:r>
          </a:p>
          <a:p>
            <a:pPr algn="ctr">
              <a:lnSpc>
                <a:spcPct val="40000"/>
              </a:lnSpc>
              <a:defRPr sz="800" spc="8">
                <a:solidFill>
                  <a:srgbClr val="000000"/>
                </a:solidFill>
                <a:latin typeface="Gotham Pro"/>
                <a:ea typeface="Gotham Pro"/>
                <a:cs typeface="Gotham Pro"/>
                <a:sym typeface="Gotham Pro"/>
              </a:defRPr>
            </a:pPr>
            <a:r>
              <a:rPr lang="es-ES" sz="800" dirty="0" smtClean="0">
                <a:sym typeface="Gotham Pro"/>
              </a:rPr>
              <a:t>heat dissipation </a:t>
            </a:r>
            <a:endParaRPr dirty="0"/>
          </a:p>
        </p:txBody>
      </p:sp>
      <p:sp>
        <p:nvSpPr>
          <p:cNvPr id="607" name="Поступление денежных средств"/>
          <p:cNvSpPr txBox="1"/>
          <p:nvPr/>
        </p:nvSpPr>
        <p:spPr>
          <a:xfrm>
            <a:off x="4154990" y="4270671"/>
            <a:ext cx="872326" cy="1141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lvl1pPr algn="ctr">
              <a:lnSpc>
                <a:spcPct val="40000"/>
              </a:lnSpc>
              <a:defRPr sz="800" spc="8">
                <a:solidFill>
                  <a:srgbClr val="000000"/>
                </a:solidFill>
                <a:latin typeface="Gotham Pro"/>
                <a:ea typeface="Gotham Pro"/>
                <a:cs typeface="Gotham Pro"/>
                <a:sym typeface="Gotham Pro"/>
              </a:defRPr>
            </a:lvl1pPr>
          </a:lstStyle>
          <a:p>
            <a:r>
              <a:rPr lang="es-ES" dirty="0" smtClean="0"/>
              <a:t>Compact housing</a:t>
            </a:r>
            <a:endParaRPr dirty="0"/>
          </a:p>
        </p:txBody>
      </p:sp>
      <p:sp>
        <p:nvSpPr>
          <p:cNvPr id="608" name="Поступление денежных средств"/>
          <p:cNvSpPr txBox="1"/>
          <p:nvPr/>
        </p:nvSpPr>
        <p:spPr>
          <a:xfrm>
            <a:off x="4745080" y="2573103"/>
            <a:ext cx="1501088" cy="3811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A sealed lead-in </a:t>
            </a:r>
            <a:endParaRPr lang="ru-RU" sz="800" dirty="0" smtClean="0">
              <a:sym typeface="Gotham Pro"/>
            </a:endParaRPr>
          </a:p>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with a valve prevents moisture </a:t>
            </a:r>
            <a:endParaRPr lang="ru-RU" sz="800" dirty="0" smtClean="0">
              <a:sym typeface="Gotham Pro"/>
            </a:endParaRPr>
          </a:p>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from entering the </a:t>
            </a:r>
            <a:r>
              <a:rPr lang="en-US" sz="800" dirty="0" err="1" smtClean="0">
                <a:sym typeface="Gotham Pro"/>
              </a:rPr>
              <a:t>luminaire</a:t>
            </a:r>
            <a:r>
              <a:rPr lang="en-US" sz="800" dirty="0" smtClean="0">
                <a:sym typeface="Gotham Pro"/>
              </a:rPr>
              <a:t> </a:t>
            </a:r>
            <a:endParaRPr dirty="0"/>
          </a:p>
        </p:txBody>
      </p:sp>
      <p:sp>
        <p:nvSpPr>
          <p:cNvPr id="609" name="Поступление денежных средств"/>
          <p:cNvSpPr txBox="1"/>
          <p:nvPr/>
        </p:nvSpPr>
        <p:spPr>
          <a:xfrm>
            <a:off x="5507680" y="4270671"/>
            <a:ext cx="1245890" cy="103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spc="8">
                <a:solidFill>
                  <a:srgbClr val="000000"/>
                </a:solidFill>
                <a:latin typeface="Gotham Pro"/>
                <a:ea typeface="Gotham Pro"/>
                <a:cs typeface="Gotham Pro"/>
                <a:sym typeface="Gotham Pro"/>
              </a:defRPr>
            </a:pPr>
            <a:r>
              <a:rPr lang="es-ES" dirty="0" smtClean="0"/>
              <a:t>Absence of plastic details</a:t>
            </a:r>
            <a:endParaRPr dirty="0"/>
          </a:p>
        </p:txBody>
      </p:sp>
      <p:sp>
        <p:nvSpPr>
          <p:cNvPr id="610" name="Поступление денежных средств"/>
          <p:cNvSpPr txBox="1"/>
          <p:nvPr/>
        </p:nvSpPr>
        <p:spPr>
          <a:xfrm>
            <a:off x="6377044" y="2573103"/>
            <a:ext cx="848730" cy="392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Swivel bracket,</a:t>
            </a:r>
            <a:endParaRPr lang="ru-RU" sz="800" dirty="0" smtClean="0">
              <a:sym typeface="Gotham Pro"/>
            </a:endParaRPr>
          </a:p>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 adjustable from</a:t>
            </a:r>
            <a:endParaRPr lang="ru-RU" sz="800" dirty="0" smtClean="0">
              <a:sym typeface="Gotham Pro"/>
            </a:endParaRPr>
          </a:p>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 0 to 60 degrees </a:t>
            </a:r>
            <a:endParaRPr lang="ru-RU" dirty="0"/>
          </a:p>
        </p:txBody>
      </p:sp>
      <p:sp>
        <p:nvSpPr>
          <p:cNvPr id="611" name="Поступление денежных средств"/>
          <p:cNvSpPr txBox="1"/>
          <p:nvPr/>
        </p:nvSpPr>
        <p:spPr>
          <a:xfrm>
            <a:off x="6883823" y="4270671"/>
            <a:ext cx="1613170" cy="2531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Possibility of replacing the driver </a:t>
            </a:r>
          </a:p>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without dismantling the </a:t>
            </a:r>
            <a:r>
              <a:rPr lang="en-US" sz="800" dirty="0" err="1" smtClean="0">
                <a:sym typeface="Gotham Pro"/>
              </a:rPr>
              <a:t>luminaire</a:t>
            </a:r>
            <a:r>
              <a:rPr lang="en-US" sz="800" dirty="0" smtClean="0">
                <a:sym typeface="Gotham Pro"/>
              </a:rPr>
              <a:t> </a:t>
            </a:r>
            <a:endParaRPr dirty="0"/>
          </a:p>
        </p:txBody>
      </p:sp>
      <p:sp>
        <p:nvSpPr>
          <p:cNvPr id="612" name="Поступление денежных средств"/>
          <p:cNvSpPr txBox="1"/>
          <p:nvPr/>
        </p:nvSpPr>
        <p:spPr>
          <a:xfrm>
            <a:off x="7669203" y="2573103"/>
            <a:ext cx="833277" cy="2531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spc="8">
                <a:solidFill>
                  <a:srgbClr val="000000"/>
                </a:solidFill>
                <a:latin typeface="Gotham Pro"/>
                <a:ea typeface="Gotham Pro"/>
                <a:cs typeface="Gotham Pro"/>
                <a:sym typeface="Gotham Pro"/>
              </a:defRPr>
            </a:pPr>
            <a:r>
              <a:rPr lang="es-ES" sz="800" dirty="0" smtClean="0">
                <a:sym typeface="Gotham Pro"/>
              </a:rPr>
              <a:t>Extra strong</a:t>
            </a:r>
            <a:endParaRPr lang="ru-RU" sz="800" dirty="0" smtClean="0">
              <a:sym typeface="Gotham Pro"/>
            </a:endParaRPr>
          </a:p>
          <a:p>
            <a:pPr algn="ctr">
              <a:lnSpc>
                <a:spcPct val="40000"/>
              </a:lnSpc>
              <a:defRPr sz="800" spc="8">
                <a:solidFill>
                  <a:srgbClr val="000000"/>
                </a:solidFill>
                <a:latin typeface="Gotham Pro"/>
                <a:ea typeface="Gotham Pro"/>
                <a:cs typeface="Gotham Pro"/>
                <a:sym typeface="Gotham Pro"/>
              </a:defRPr>
            </a:pPr>
            <a:r>
              <a:rPr lang="es-ES" sz="800" dirty="0" smtClean="0">
                <a:sym typeface="Gotham Pro"/>
              </a:rPr>
              <a:t> tempered glass </a:t>
            </a:r>
            <a:endParaRPr dirty="0"/>
          </a:p>
        </p:txBody>
      </p:sp>
      <p:sp>
        <p:nvSpPr>
          <p:cNvPr id="613" name="IMPLEMENTED LIGHTING…"/>
          <p:cNvSpPr txBox="1"/>
          <p:nvPr/>
        </p:nvSpPr>
        <p:spPr>
          <a:xfrm>
            <a:off x="1126831" y="1171758"/>
            <a:ext cx="2103069" cy="1950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spcBef>
                <a:spcPts val="0"/>
              </a:spcBef>
              <a:defRPr sz="1200" i="1" spc="12">
                <a:solidFill>
                  <a:srgbClr val="000000"/>
                </a:solidFill>
                <a:latin typeface="Gotham Pro"/>
                <a:ea typeface="Gotham Pro"/>
                <a:cs typeface="Gotham Pro"/>
                <a:sym typeface="Gotham Pro"/>
              </a:defRPr>
            </a:lvl1pPr>
          </a:lstStyle>
          <a:p>
            <a:r>
              <a:t>FFL</a:t>
            </a:r>
          </a:p>
        </p:txBody>
      </p:sp>
      <p:pic>
        <p:nvPicPr>
          <p:cNvPr id="22" name="Рисунок 21" descr="fereks_logo_en-flat-black.png"/>
          <p:cNvPicPr>
            <a:picLocks noChangeAspect="1"/>
          </p:cNvPicPr>
          <p:nvPr/>
        </p:nvPicPr>
        <p:blipFill>
          <a:blip r:embed="rId11" cstate="print"/>
          <a:stretch>
            <a:fillRect/>
          </a:stretch>
        </p:blipFill>
        <p:spPr>
          <a:xfrm>
            <a:off x="7812360" y="254794"/>
            <a:ext cx="1044000" cy="484830"/>
          </a:xfrm>
          <a:prstGeom prst="rect">
            <a:avLst/>
          </a:prstGeom>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36</a:t>
            </a:r>
          </a:p>
        </p:txBody>
      </p:sp>
      <p:pic>
        <p:nvPicPr>
          <p:cNvPr id="616" name="image5.png" descr="image5.png"/>
          <p:cNvPicPr>
            <a:picLocks noChangeAspect="1"/>
          </p:cNvPicPr>
          <p:nvPr/>
        </p:nvPicPr>
        <p:blipFill>
          <a:blip r:embed="rId2" cstate="print">
            <a:extLst/>
          </a:blip>
          <a:stretch>
            <a:fillRect/>
          </a:stretch>
        </p:blipFill>
        <p:spPr>
          <a:xfrm>
            <a:off x="83" y="-9652"/>
            <a:ext cx="741182" cy="5137404"/>
          </a:xfrm>
          <a:prstGeom prst="rect">
            <a:avLst/>
          </a:prstGeom>
          <a:ln w="12700">
            <a:miter lim="400000"/>
          </a:ln>
        </p:spPr>
      </p:pic>
      <p:sp>
        <p:nvSpPr>
          <p:cNvPr id="618" name="IMPLEMENTED LIGHTING…"/>
          <p:cNvSpPr txBox="1"/>
          <p:nvPr/>
        </p:nvSpPr>
        <p:spPr>
          <a:xfrm>
            <a:off x="1126829" y="460560"/>
            <a:ext cx="6324796" cy="8232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a:spcBef>
                <a:spcPts val="0"/>
              </a:spcBef>
              <a:defRPr sz="2500" spc="25">
                <a:solidFill>
                  <a:srgbClr val="000000"/>
                </a:solidFill>
                <a:latin typeface="Gotham Pro Black"/>
                <a:ea typeface="Gotham Pro Black"/>
                <a:cs typeface="Gotham Pro Black"/>
                <a:sym typeface="Gotham Pro Black"/>
              </a:defRPr>
            </a:pPr>
            <a:r>
              <a:rPr lang="es-ES" dirty="0" smtClean="0"/>
              <a:t>ADVANTAGES OF INDUSTRIAL LUMINAIRES</a:t>
            </a:r>
            <a:endParaRPr dirty="0"/>
          </a:p>
        </p:txBody>
      </p:sp>
      <p:sp>
        <p:nvSpPr>
          <p:cNvPr id="619" name="Поступление денежных средств"/>
          <p:cNvSpPr txBox="1"/>
          <p:nvPr/>
        </p:nvSpPr>
        <p:spPr>
          <a:xfrm>
            <a:off x="3628425" y="2463038"/>
            <a:ext cx="1423375" cy="1141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spc="8">
                <a:solidFill>
                  <a:srgbClr val="000000"/>
                </a:solidFill>
                <a:latin typeface="Gotham Pro"/>
                <a:ea typeface="Gotham Pro"/>
                <a:cs typeface="Gotham Pro"/>
                <a:sym typeface="Gotham Pro"/>
              </a:defRPr>
            </a:pPr>
            <a:r>
              <a:rPr lang="es-ES" sz="800" dirty="0" smtClean="0">
                <a:sym typeface="Gotham Pro"/>
              </a:rPr>
              <a:t>Extra strong tempered glass </a:t>
            </a:r>
            <a:endParaRPr dirty="0"/>
          </a:p>
        </p:txBody>
      </p:sp>
      <p:sp>
        <p:nvSpPr>
          <p:cNvPr id="620" name="Поступление денежных средств"/>
          <p:cNvSpPr txBox="1"/>
          <p:nvPr/>
        </p:nvSpPr>
        <p:spPr>
          <a:xfrm>
            <a:off x="5531236" y="2463038"/>
            <a:ext cx="1384903" cy="1141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4 types of secondary optics </a:t>
            </a:r>
            <a:endParaRPr dirty="0"/>
          </a:p>
        </p:txBody>
      </p:sp>
      <p:sp>
        <p:nvSpPr>
          <p:cNvPr id="621" name="Поступление денежных средств"/>
          <p:cNvSpPr txBox="1"/>
          <p:nvPr/>
        </p:nvSpPr>
        <p:spPr>
          <a:xfrm>
            <a:off x="3896798" y="4160604"/>
            <a:ext cx="886625" cy="1141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lvl1pPr algn="ctr">
              <a:lnSpc>
                <a:spcPct val="40000"/>
              </a:lnSpc>
              <a:defRPr sz="800" spc="8">
                <a:solidFill>
                  <a:srgbClr val="000000"/>
                </a:solidFill>
                <a:latin typeface="Gotham Pro"/>
                <a:ea typeface="Gotham Pro"/>
                <a:cs typeface="Gotham Pro"/>
                <a:sym typeface="Gotham Pro"/>
              </a:defRPr>
            </a:lvl1pPr>
          </a:lstStyle>
          <a:p>
            <a:r>
              <a:rPr lang="es-ES" dirty="0" smtClean="0"/>
              <a:t>Stainless bracket </a:t>
            </a:r>
            <a:endParaRPr dirty="0"/>
          </a:p>
        </p:txBody>
      </p:sp>
      <p:sp>
        <p:nvSpPr>
          <p:cNvPr id="622" name="Поступление денежных средств"/>
          <p:cNvSpPr txBox="1"/>
          <p:nvPr/>
        </p:nvSpPr>
        <p:spPr>
          <a:xfrm>
            <a:off x="5350089" y="4160604"/>
            <a:ext cx="1672482" cy="103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Housing painting in any RAL color </a:t>
            </a:r>
            <a:endParaRPr dirty="0"/>
          </a:p>
        </p:txBody>
      </p:sp>
      <p:sp>
        <p:nvSpPr>
          <p:cNvPr id="623" name="Поступление денежных средств"/>
          <p:cNvSpPr txBox="1"/>
          <p:nvPr/>
        </p:nvSpPr>
        <p:spPr>
          <a:xfrm>
            <a:off x="7269856" y="4160604"/>
            <a:ext cx="1249096" cy="3811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spc="8">
                <a:solidFill>
                  <a:srgbClr val="000000"/>
                </a:solidFill>
                <a:latin typeface="Gotham Pro"/>
                <a:ea typeface="Gotham Pro"/>
                <a:cs typeface="Gotham Pro"/>
                <a:sym typeface="Gotham Pro"/>
              </a:defRPr>
            </a:pPr>
            <a:r>
              <a:rPr lang="en-US" sz="800" dirty="0" err="1" smtClean="0">
                <a:sym typeface="Gotham Pro"/>
              </a:rPr>
              <a:t>Lockscrew</a:t>
            </a:r>
            <a:r>
              <a:rPr lang="en-US" sz="800" dirty="0" smtClean="0">
                <a:sym typeface="Gotham Pro"/>
              </a:rPr>
              <a:t> for protection </a:t>
            </a:r>
          </a:p>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against spontaneous </a:t>
            </a:r>
          </a:p>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loosening of the ring </a:t>
            </a:r>
            <a:endParaRPr dirty="0"/>
          </a:p>
        </p:txBody>
      </p:sp>
      <p:pic>
        <p:nvPicPr>
          <p:cNvPr id="624" name="FHB УТП-08.png" descr="FHB УТП-08.png"/>
          <p:cNvPicPr>
            <a:picLocks noChangeAspect="1"/>
          </p:cNvPicPr>
          <p:nvPr/>
        </p:nvPicPr>
        <p:blipFill>
          <a:blip r:embed="rId3" cstate="print">
            <a:extLst/>
          </a:blip>
          <a:stretch>
            <a:fillRect/>
          </a:stretch>
        </p:blipFill>
        <p:spPr>
          <a:xfrm>
            <a:off x="814225" y="1827986"/>
            <a:ext cx="2728280" cy="2654409"/>
          </a:xfrm>
          <a:prstGeom prst="rect">
            <a:avLst/>
          </a:prstGeom>
          <a:ln w="12700">
            <a:miter lim="400000"/>
          </a:ln>
        </p:spPr>
      </p:pic>
      <p:pic>
        <p:nvPicPr>
          <p:cNvPr id="625" name="FHB УТП-03.png" descr="FHB УТП-03.png"/>
          <p:cNvPicPr>
            <a:picLocks noChangeAspect="1"/>
          </p:cNvPicPr>
          <p:nvPr/>
        </p:nvPicPr>
        <p:blipFill>
          <a:blip r:embed="rId4" cstate="print">
            <a:extLst/>
          </a:blip>
          <a:stretch>
            <a:fillRect/>
          </a:stretch>
        </p:blipFill>
        <p:spPr>
          <a:xfrm>
            <a:off x="7309608" y="3020920"/>
            <a:ext cx="1169594" cy="1174959"/>
          </a:xfrm>
          <a:prstGeom prst="rect">
            <a:avLst/>
          </a:prstGeom>
          <a:ln w="12700">
            <a:miter lim="400000"/>
          </a:ln>
        </p:spPr>
      </p:pic>
      <p:pic>
        <p:nvPicPr>
          <p:cNvPr id="626" name="FHB УТП-04.png" descr="FHB УТП-04.png"/>
          <p:cNvPicPr>
            <a:picLocks noChangeAspect="1"/>
          </p:cNvPicPr>
          <p:nvPr/>
        </p:nvPicPr>
        <p:blipFill>
          <a:blip r:embed="rId5" cstate="print">
            <a:extLst/>
          </a:blip>
          <a:stretch>
            <a:fillRect/>
          </a:stretch>
        </p:blipFill>
        <p:spPr>
          <a:xfrm>
            <a:off x="5637553" y="3020920"/>
            <a:ext cx="1172270" cy="1174959"/>
          </a:xfrm>
          <a:prstGeom prst="rect">
            <a:avLst/>
          </a:prstGeom>
          <a:ln w="12700">
            <a:miter lim="400000"/>
          </a:ln>
        </p:spPr>
      </p:pic>
      <p:pic>
        <p:nvPicPr>
          <p:cNvPr id="627" name="FHB УТП-05.png" descr="FHB УТП-05.png"/>
          <p:cNvPicPr>
            <a:picLocks noChangeAspect="1"/>
          </p:cNvPicPr>
          <p:nvPr/>
        </p:nvPicPr>
        <p:blipFill>
          <a:blip r:embed="rId6" cstate="print">
            <a:extLst/>
          </a:blip>
          <a:stretch>
            <a:fillRect/>
          </a:stretch>
        </p:blipFill>
        <p:spPr>
          <a:xfrm>
            <a:off x="3703092" y="3020920"/>
            <a:ext cx="1172270" cy="1174959"/>
          </a:xfrm>
          <a:prstGeom prst="rect">
            <a:avLst/>
          </a:prstGeom>
          <a:ln w="12700">
            <a:miter lim="400000"/>
          </a:ln>
        </p:spPr>
      </p:pic>
      <p:pic>
        <p:nvPicPr>
          <p:cNvPr id="628" name="FHB УТП-06.png" descr="FHB УТП-06.png"/>
          <p:cNvPicPr>
            <a:picLocks noChangeAspect="1"/>
          </p:cNvPicPr>
          <p:nvPr/>
        </p:nvPicPr>
        <p:blipFill>
          <a:blip r:embed="rId7" cstate="print">
            <a:extLst/>
          </a:blip>
          <a:stretch>
            <a:fillRect/>
          </a:stretch>
        </p:blipFill>
        <p:spPr>
          <a:xfrm>
            <a:off x="5561286" y="1361357"/>
            <a:ext cx="1172270" cy="1174959"/>
          </a:xfrm>
          <a:prstGeom prst="rect">
            <a:avLst/>
          </a:prstGeom>
          <a:ln w="12700">
            <a:miter lim="400000"/>
          </a:ln>
        </p:spPr>
      </p:pic>
      <p:pic>
        <p:nvPicPr>
          <p:cNvPr id="629" name="FHB УТП-07.png" descr="FHB УТП-07.png"/>
          <p:cNvPicPr>
            <a:picLocks noChangeAspect="1"/>
          </p:cNvPicPr>
          <p:nvPr/>
        </p:nvPicPr>
        <p:blipFill>
          <a:blip r:embed="rId8" cstate="print">
            <a:extLst/>
          </a:blip>
          <a:stretch>
            <a:fillRect/>
          </a:stretch>
        </p:blipFill>
        <p:spPr>
          <a:xfrm>
            <a:off x="3703092" y="1335957"/>
            <a:ext cx="1172270" cy="1174959"/>
          </a:xfrm>
          <a:prstGeom prst="rect">
            <a:avLst/>
          </a:prstGeom>
          <a:ln w="12700">
            <a:miter lim="400000"/>
          </a:ln>
        </p:spPr>
      </p:pic>
      <p:sp>
        <p:nvSpPr>
          <p:cNvPr id="630" name="IMPLEMENTED LIGHTING…"/>
          <p:cNvSpPr txBox="1"/>
          <p:nvPr/>
        </p:nvSpPr>
        <p:spPr>
          <a:xfrm>
            <a:off x="1126831" y="1171758"/>
            <a:ext cx="2103069" cy="1950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spcBef>
                <a:spcPts val="0"/>
              </a:spcBef>
              <a:defRPr sz="1200" i="1" spc="12">
                <a:solidFill>
                  <a:srgbClr val="000000"/>
                </a:solidFill>
                <a:latin typeface="Gotham Pro"/>
                <a:ea typeface="Gotham Pro"/>
                <a:cs typeface="Gotham Pro"/>
                <a:sym typeface="Gotham Pro"/>
              </a:defRPr>
            </a:lvl1pPr>
          </a:lstStyle>
          <a:p>
            <a:r>
              <a:t>FHB</a:t>
            </a:r>
          </a:p>
        </p:txBody>
      </p:sp>
      <p:pic>
        <p:nvPicPr>
          <p:cNvPr id="18" name="Рисунок 17" descr="fereks_logo_en-flat-black.png"/>
          <p:cNvPicPr>
            <a:picLocks noChangeAspect="1"/>
          </p:cNvPicPr>
          <p:nvPr/>
        </p:nvPicPr>
        <p:blipFill>
          <a:blip r:embed="rId9" cstate="print"/>
          <a:stretch>
            <a:fillRect/>
          </a:stretch>
        </p:blipFill>
        <p:spPr>
          <a:xfrm>
            <a:off x="7812360" y="254794"/>
            <a:ext cx="1044000" cy="484830"/>
          </a:xfrm>
          <a:prstGeom prst="rect">
            <a:avLst/>
          </a:prstGeom>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IMPLEMENTED LIGHTING…"/>
          <p:cNvSpPr txBox="1"/>
          <p:nvPr/>
        </p:nvSpPr>
        <p:spPr>
          <a:xfrm>
            <a:off x="1126828" y="460560"/>
            <a:ext cx="5620344" cy="8232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a:spcBef>
                <a:spcPts val="0"/>
              </a:spcBef>
              <a:defRPr sz="2500" spc="25">
                <a:solidFill>
                  <a:srgbClr val="000000"/>
                </a:solidFill>
                <a:latin typeface="Gotham Pro Black"/>
                <a:ea typeface="Gotham Pro Black"/>
                <a:cs typeface="Gotham Pro Black"/>
                <a:sym typeface="Gotham Pro Black"/>
              </a:defRPr>
            </a:pPr>
            <a:r>
              <a:rPr lang="en-US" sz="2500" dirty="0" smtClean="0">
                <a:sym typeface="Gotham Pro Black"/>
              </a:rPr>
              <a:t>EXAMPLES OF ADJUSTMENT FOR FHB SERIES LUMINAIRES </a:t>
            </a:r>
            <a:endParaRPr dirty="0"/>
          </a:p>
        </p:txBody>
      </p:sp>
      <p:pic>
        <p:nvPicPr>
          <p:cNvPr id="633" name="image5.png" descr="image5.png"/>
          <p:cNvPicPr>
            <a:picLocks noChangeAspect="1"/>
          </p:cNvPicPr>
          <p:nvPr/>
        </p:nvPicPr>
        <p:blipFill>
          <a:blip r:embed="rId2" cstate="print">
            <a:extLst/>
          </a:blip>
          <a:stretch>
            <a:fillRect/>
          </a:stretch>
        </p:blipFill>
        <p:spPr>
          <a:xfrm>
            <a:off x="83" y="-9652"/>
            <a:ext cx="741182" cy="5137404"/>
          </a:xfrm>
          <a:prstGeom prst="rect">
            <a:avLst/>
          </a:prstGeom>
          <a:ln w="12700">
            <a:miter lim="400000"/>
          </a:ln>
        </p:spPr>
      </p:pic>
      <p:sp>
        <p:nvSpPr>
          <p:cNvPr id="635" name="IMPLEMENTED LIGHTING…"/>
          <p:cNvSpPr txBox="1"/>
          <p:nvPr/>
        </p:nvSpPr>
        <p:spPr>
          <a:xfrm>
            <a:off x="1126831" y="1171758"/>
            <a:ext cx="2103069" cy="1950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spcBef>
                <a:spcPts val="0"/>
              </a:spcBef>
              <a:defRPr sz="1200" i="1" spc="12">
                <a:solidFill>
                  <a:srgbClr val="000000"/>
                </a:solidFill>
                <a:latin typeface="Gotham Pro"/>
                <a:ea typeface="Gotham Pro"/>
                <a:cs typeface="Gotham Pro"/>
                <a:sym typeface="Gotham Pro"/>
              </a:defRPr>
            </a:lvl1pPr>
          </a:lstStyle>
          <a:p>
            <a:r>
              <a:t>FHB 02/31</a:t>
            </a:r>
          </a:p>
        </p:txBody>
      </p:sp>
      <p:sp>
        <p:nvSpPr>
          <p:cNvPr id="636"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37</a:t>
            </a:r>
          </a:p>
        </p:txBody>
      </p:sp>
      <p:sp>
        <p:nvSpPr>
          <p:cNvPr id="637" name="IMPLEMENTED LIGHTING…"/>
          <p:cNvSpPr txBox="1"/>
          <p:nvPr/>
        </p:nvSpPr>
        <p:spPr>
          <a:xfrm>
            <a:off x="4662511" y="1171758"/>
            <a:ext cx="2103070" cy="1950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spcBef>
                <a:spcPts val="0"/>
              </a:spcBef>
              <a:defRPr sz="1200" i="1" spc="12">
                <a:solidFill>
                  <a:srgbClr val="000000"/>
                </a:solidFill>
                <a:latin typeface="Gotham Pro"/>
                <a:ea typeface="Gotham Pro"/>
                <a:cs typeface="Gotham Pro"/>
                <a:sym typeface="Gotham Pro"/>
              </a:defRPr>
            </a:lvl1pPr>
          </a:lstStyle>
          <a:p>
            <a:r>
              <a:t>FHB 18</a:t>
            </a:r>
          </a:p>
        </p:txBody>
      </p:sp>
      <p:pic>
        <p:nvPicPr>
          <p:cNvPr id="638" name="Picture 3" descr="Picture 3"/>
          <p:cNvPicPr>
            <a:picLocks noChangeAspect="1"/>
          </p:cNvPicPr>
          <p:nvPr/>
        </p:nvPicPr>
        <p:blipFill>
          <a:blip r:embed="rId3" cstate="print">
            <a:extLst/>
          </a:blip>
          <a:srcRect l="2262" t="22909" r="54938"/>
          <a:stretch>
            <a:fillRect/>
          </a:stretch>
        </p:blipFill>
        <p:spPr>
          <a:xfrm>
            <a:off x="4675137" y="1528206"/>
            <a:ext cx="3197891" cy="1631615"/>
          </a:xfrm>
          <a:prstGeom prst="rect">
            <a:avLst/>
          </a:prstGeom>
          <a:ln w="12700">
            <a:miter lim="400000"/>
          </a:ln>
        </p:spPr>
      </p:pic>
      <p:pic>
        <p:nvPicPr>
          <p:cNvPr id="639" name="Picture 4" descr="Picture 4"/>
          <p:cNvPicPr>
            <a:picLocks noChangeAspect="1"/>
          </p:cNvPicPr>
          <p:nvPr/>
        </p:nvPicPr>
        <p:blipFill>
          <a:blip r:embed="rId4" cstate="print">
            <a:extLst/>
          </a:blip>
          <a:srcRect l="37165" t="18000" r="1076" b="5500"/>
          <a:stretch>
            <a:fillRect/>
          </a:stretch>
        </p:blipFill>
        <p:spPr>
          <a:xfrm>
            <a:off x="1043607" y="1873680"/>
            <a:ext cx="3197890" cy="2123914"/>
          </a:xfrm>
          <a:prstGeom prst="rect">
            <a:avLst/>
          </a:prstGeom>
          <a:ln w="12700">
            <a:miter lim="400000"/>
          </a:ln>
        </p:spPr>
      </p:pic>
      <p:pic>
        <p:nvPicPr>
          <p:cNvPr id="640" name="Picture 3" descr="Picture 3"/>
          <p:cNvPicPr>
            <a:picLocks noChangeAspect="1"/>
          </p:cNvPicPr>
          <p:nvPr/>
        </p:nvPicPr>
        <p:blipFill>
          <a:blip r:embed="rId3" cstate="print">
            <a:extLst/>
          </a:blip>
          <a:srcRect l="45866" t="22909" r="1210"/>
          <a:stretch>
            <a:fillRect/>
          </a:stretch>
        </p:blipFill>
        <p:spPr>
          <a:xfrm>
            <a:off x="4675137" y="3016010"/>
            <a:ext cx="3954256" cy="1631616"/>
          </a:xfrm>
          <a:prstGeom prst="rect">
            <a:avLst/>
          </a:prstGeom>
          <a:ln w="12700">
            <a:miter lim="400000"/>
          </a:ln>
        </p:spPr>
      </p:pic>
      <p:pic>
        <p:nvPicPr>
          <p:cNvPr id="11" name="Рисунок 10" descr="fereks_logo_en-flat-black.png"/>
          <p:cNvPicPr>
            <a:picLocks noChangeAspect="1"/>
          </p:cNvPicPr>
          <p:nvPr/>
        </p:nvPicPr>
        <p:blipFill>
          <a:blip r:embed="rId5" cstate="print"/>
          <a:stretch>
            <a:fillRect/>
          </a:stretch>
        </p:blipFill>
        <p:spPr>
          <a:xfrm>
            <a:off x="7812360" y="254794"/>
            <a:ext cx="1044000" cy="484830"/>
          </a:xfrm>
          <a:prstGeom prst="rect">
            <a:avLst/>
          </a:prstGeom>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2" name="image7.png" descr="image7.png"/>
          <p:cNvPicPr>
            <a:picLocks noChangeAspect="1"/>
          </p:cNvPicPr>
          <p:nvPr/>
        </p:nvPicPr>
        <p:blipFill>
          <a:blip r:embed="rId2" cstate="print">
            <a:extLst/>
          </a:blip>
          <a:stretch>
            <a:fillRect/>
          </a:stretch>
        </p:blipFill>
        <p:spPr>
          <a:xfrm>
            <a:off x="-3" y="1104"/>
            <a:ext cx="9144005" cy="5115891"/>
          </a:xfrm>
          <a:prstGeom prst="rect">
            <a:avLst/>
          </a:prstGeom>
          <a:ln w="12700">
            <a:miter lim="400000"/>
          </a:ln>
        </p:spPr>
      </p:pic>
      <p:sp>
        <p:nvSpPr>
          <p:cNvPr id="643"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38</a:t>
            </a:r>
          </a:p>
        </p:txBody>
      </p:sp>
      <p:sp>
        <p:nvSpPr>
          <p:cNvPr id="644" name="IMPLEMENTED LIGHTING…"/>
          <p:cNvSpPr txBox="1"/>
          <p:nvPr/>
        </p:nvSpPr>
        <p:spPr>
          <a:xfrm>
            <a:off x="1126829" y="460560"/>
            <a:ext cx="6324796" cy="438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a:spcBef>
                <a:spcPts val="0"/>
              </a:spcBef>
              <a:defRPr sz="2500" spc="25">
                <a:solidFill>
                  <a:srgbClr val="000000"/>
                </a:solidFill>
                <a:latin typeface="Gotham Pro Black"/>
                <a:ea typeface="Gotham Pro Black"/>
                <a:cs typeface="Gotham Pro Black"/>
                <a:sym typeface="Gotham Pro Black"/>
              </a:defRPr>
            </a:pPr>
            <a:r>
              <a:rPr lang="es-ES" sz="2500" dirty="0" smtClean="0">
                <a:sym typeface="Gotham Pro Black"/>
              </a:rPr>
              <a:t>ADVANTAGES OF LINEAR LUMINAIRES </a:t>
            </a:r>
            <a:endParaRPr dirty="0"/>
          </a:p>
        </p:txBody>
      </p:sp>
      <p:pic>
        <p:nvPicPr>
          <p:cNvPr id="645" name="image5.png" descr="image5.png"/>
          <p:cNvPicPr>
            <a:picLocks noChangeAspect="1"/>
          </p:cNvPicPr>
          <p:nvPr/>
        </p:nvPicPr>
        <p:blipFill>
          <a:blip r:embed="rId3" cstate="print">
            <a:extLst/>
          </a:blip>
          <a:stretch>
            <a:fillRect/>
          </a:stretch>
        </p:blipFill>
        <p:spPr>
          <a:xfrm>
            <a:off x="83" y="-9652"/>
            <a:ext cx="741182" cy="5137404"/>
          </a:xfrm>
          <a:prstGeom prst="rect">
            <a:avLst/>
          </a:prstGeom>
          <a:ln w="12700">
            <a:miter lim="400000"/>
          </a:ln>
        </p:spPr>
      </p:pic>
      <p:sp>
        <p:nvSpPr>
          <p:cNvPr id="647" name="Поступление денежных средств"/>
          <p:cNvSpPr txBox="1"/>
          <p:nvPr/>
        </p:nvSpPr>
        <p:spPr>
          <a:xfrm>
            <a:off x="3646988" y="2463038"/>
            <a:ext cx="1386249" cy="2531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Durable transparent PMMA </a:t>
            </a:r>
          </a:p>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with high light transmittance </a:t>
            </a:r>
            <a:endParaRPr dirty="0"/>
          </a:p>
        </p:txBody>
      </p:sp>
      <p:sp>
        <p:nvSpPr>
          <p:cNvPr id="648" name="Поступление денежных средств"/>
          <p:cNvSpPr txBox="1"/>
          <p:nvPr/>
        </p:nvSpPr>
        <p:spPr>
          <a:xfrm>
            <a:off x="5462722" y="2463038"/>
            <a:ext cx="1521927" cy="2531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Time-tested - no breakdowns </a:t>
            </a:r>
          </a:p>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within 100 months of operation </a:t>
            </a:r>
            <a:endParaRPr dirty="0"/>
          </a:p>
        </p:txBody>
      </p:sp>
      <p:sp>
        <p:nvSpPr>
          <p:cNvPr id="649" name="Поступление денежных средств"/>
          <p:cNvSpPr txBox="1"/>
          <p:nvPr/>
        </p:nvSpPr>
        <p:spPr>
          <a:xfrm>
            <a:off x="4000062" y="4160604"/>
            <a:ext cx="680094" cy="1141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lvl1pPr algn="ctr">
              <a:lnSpc>
                <a:spcPct val="40000"/>
              </a:lnSpc>
              <a:defRPr sz="800" spc="8">
                <a:solidFill>
                  <a:srgbClr val="000000"/>
                </a:solidFill>
                <a:latin typeface="Gotham Pro"/>
                <a:ea typeface="Gotham Pro"/>
                <a:cs typeface="Gotham Pro"/>
                <a:sym typeface="Gotham Pro"/>
              </a:defRPr>
            </a:lvl1pPr>
          </a:lstStyle>
          <a:p>
            <a:r>
              <a:rPr lang="es-ES" dirty="0" smtClean="0"/>
              <a:t>Molded plugs</a:t>
            </a:r>
            <a:endParaRPr dirty="0"/>
          </a:p>
        </p:txBody>
      </p:sp>
      <p:sp>
        <p:nvSpPr>
          <p:cNvPr id="650" name="Поступление денежных средств"/>
          <p:cNvSpPr txBox="1"/>
          <p:nvPr/>
        </p:nvSpPr>
        <p:spPr>
          <a:xfrm>
            <a:off x="5683483" y="4160604"/>
            <a:ext cx="1005695" cy="2531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Wide range </a:t>
            </a:r>
          </a:p>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of mounting options </a:t>
            </a:r>
            <a:endParaRPr dirty="0"/>
          </a:p>
        </p:txBody>
      </p:sp>
      <p:sp>
        <p:nvSpPr>
          <p:cNvPr id="651" name="Поступление денежных средств"/>
          <p:cNvSpPr txBox="1"/>
          <p:nvPr/>
        </p:nvSpPr>
        <p:spPr>
          <a:xfrm>
            <a:off x="7143860" y="4160604"/>
            <a:ext cx="1501088" cy="392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A sealed lead</a:t>
            </a:r>
            <a:r>
              <a:rPr lang="ru-RU" sz="800" dirty="0" smtClean="0">
                <a:sym typeface="Gotham Pro"/>
              </a:rPr>
              <a:t>-</a:t>
            </a:r>
            <a:r>
              <a:rPr lang="es-ES" sz="800" dirty="0" smtClean="0">
                <a:sym typeface="Gotham Pro"/>
              </a:rPr>
              <a:t>in</a:t>
            </a:r>
            <a:r>
              <a:rPr lang="en-US" sz="800" dirty="0" smtClean="0">
                <a:sym typeface="Gotham Pro"/>
              </a:rPr>
              <a:t> </a:t>
            </a:r>
          </a:p>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with a valve prevents moisture </a:t>
            </a:r>
          </a:p>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from entering the </a:t>
            </a:r>
            <a:r>
              <a:rPr lang="en-US" sz="800" dirty="0" err="1" smtClean="0">
                <a:sym typeface="Gotham Pro"/>
              </a:rPr>
              <a:t>luminaire</a:t>
            </a:r>
            <a:r>
              <a:rPr lang="en-US" sz="800" dirty="0" smtClean="0">
                <a:sym typeface="Gotham Pro"/>
              </a:rPr>
              <a:t> </a:t>
            </a:r>
            <a:endParaRPr dirty="0"/>
          </a:p>
        </p:txBody>
      </p:sp>
      <p:pic>
        <p:nvPicPr>
          <p:cNvPr id="652" name="ДСО-08.png" descr="ДСО-08.png"/>
          <p:cNvPicPr>
            <a:picLocks noChangeAspect="1"/>
          </p:cNvPicPr>
          <p:nvPr/>
        </p:nvPicPr>
        <p:blipFill>
          <a:blip r:embed="rId4" cstate="print">
            <a:extLst/>
          </a:blip>
          <a:stretch>
            <a:fillRect/>
          </a:stretch>
        </p:blipFill>
        <p:spPr>
          <a:xfrm rot="20880000">
            <a:off x="849689" y="1653482"/>
            <a:ext cx="2358197" cy="2848987"/>
          </a:xfrm>
          <a:prstGeom prst="rect">
            <a:avLst/>
          </a:prstGeom>
          <a:ln w="12700">
            <a:miter lim="400000"/>
          </a:ln>
        </p:spPr>
      </p:pic>
      <p:pic>
        <p:nvPicPr>
          <p:cNvPr id="653" name="ДСО-07.png" descr="ДСО-07.png"/>
          <p:cNvPicPr>
            <a:picLocks noChangeAspect="1"/>
          </p:cNvPicPr>
          <p:nvPr/>
        </p:nvPicPr>
        <p:blipFill>
          <a:blip r:embed="rId5" cstate="print">
            <a:extLst/>
          </a:blip>
          <a:stretch>
            <a:fillRect/>
          </a:stretch>
        </p:blipFill>
        <p:spPr>
          <a:xfrm>
            <a:off x="3888132" y="1481533"/>
            <a:ext cx="1056362" cy="1020554"/>
          </a:xfrm>
          <a:prstGeom prst="rect">
            <a:avLst/>
          </a:prstGeom>
          <a:ln w="12700">
            <a:miter lim="400000"/>
          </a:ln>
        </p:spPr>
      </p:pic>
      <p:pic>
        <p:nvPicPr>
          <p:cNvPr id="654" name="ДСО-06.png" descr="ДСО-06.png"/>
          <p:cNvPicPr>
            <a:picLocks noChangeAspect="1"/>
          </p:cNvPicPr>
          <p:nvPr/>
        </p:nvPicPr>
        <p:blipFill>
          <a:blip r:embed="rId6" cstate="print">
            <a:extLst/>
          </a:blip>
          <a:stretch>
            <a:fillRect/>
          </a:stretch>
        </p:blipFill>
        <p:spPr>
          <a:xfrm>
            <a:off x="5632751" y="1470651"/>
            <a:ext cx="1056362" cy="1020554"/>
          </a:xfrm>
          <a:prstGeom prst="rect">
            <a:avLst/>
          </a:prstGeom>
          <a:ln w="12700">
            <a:miter lim="400000"/>
          </a:ln>
        </p:spPr>
      </p:pic>
      <p:pic>
        <p:nvPicPr>
          <p:cNvPr id="655" name="ДСО-05.png" descr="ДСО-05.png"/>
          <p:cNvPicPr>
            <a:picLocks noChangeAspect="1"/>
          </p:cNvPicPr>
          <p:nvPr/>
        </p:nvPicPr>
        <p:blipFill>
          <a:blip r:embed="rId7" cstate="print">
            <a:extLst/>
          </a:blip>
          <a:stretch>
            <a:fillRect/>
          </a:stretch>
        </p:blipFill>
        <p:spPr>
          <a:xfrm>
            <a:off x="7282653" y="3112884"/>
            <a:ext cx="1056362" cy="1020554"/>
          </a:xfrm>
          <a:prstGeom prst="rect">
            <a:avLst/>
          </a:prstGeom>
          <a:ln w="12700">
            <a:miter lim="400000"/>
          </a:ln>
        </p:spPr>
      </p:pic>
      <p:pic>
        <p:nvPicPr>
          <p:cNvPr id="656" name="ДСО-04.png" descr="ДСО-04.png"/>
          <p:cNvPicPr>
            <a:picLocks noChangeAspect="1"/>
          </p:cNvPicPr>
          <p:nvPr/>
        </p:nvPicPr>
        <p:blipFill>
          <a:blip r:embed="rId8" cstate="print">
            <a:extLst/>
          </a:blip>
          <a:stretch>
            <a:fillRect/>
          </a:stretch>
        </p:blipFill>
        <p:spPr>
          <a:xfrm>
            <a:off x="5656872" y="3059215"/>
            <a:ext cx="1058920" cy="1023111"/>
          </a:xfrm>
          <a:prstGeom prst="rect">
            <a:avLst/>
          </a:prstGeom>
          <a:ln w="12700">
            <a:miter lim="400000"/>
          </a:ln>
        </p:spPr>
      </p:pic>
      <p:pic>
        <p:nvPicPr>
          <p:cNvPr id="657" name="ДСО-03.png" descr="ДСО-03.png"/>
          <p:cNvPicPr>
            <a:picLocks noChangeAspect="1"/>
          </p:cNvPicPr>
          <p:nvPr/>
        </p:nvPicPr>
        <p:blipFill>
          <a:blip r:embed="rId9" cstate="print">
            <a:extLst/>
          </a:blip>
          <a:stretch>
            <a:fillRect/>
          </a:stretch>
        </p:blipFill>
        <p:spPr>
          <a:xfrm>
            <a:off x="3823353" y="3070549"/>
            <a:ext cx="1058920" cy="1020553"/>
          </a:xfrm>
          <a:prstGeom prst="rect">
            <a:avLst/>
          </a:prstGeom>
          <a:ln w="12700">
            <a:miter lim="400000"/>
          </a:ln>
        </p:spPr>
      </p:pic>
      <p:sp>
        <p:nvSpPr>
          <p:cNvPr id="658" name="IMPLEMENTED LIGHTING…"/>
          <p:cNvSpPr txBox="1"/>
          <p:nvPr/>
        </p:nvSpPr>
        <p:spPr>
          <a:xfrm>
            <a:off x="1126831" y="1171758"/>
            <a:ext cx="2103069" cy="2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spcBef>
                <a:spcPts val="0"/>
              </a:spcBef>
              <a:defRPr sz="1200" i="1" spc="12">
                <a:solidFill>
                  <a:srgbClr val="000000"/>
                </a:solidFill>
                <a:latin typeface="Gotham Pro"/>
                <a:ea typeface="Gotham Pro"/>
                <a:cs typeface="Gotham Pro"/>
                <a:sym typeface="Gotham Pro"/>
              </a:defRPr>
            </a:lvl1pPr>
          </a:lstStyle>
          <a:p>
            <a:r>
              <a:rPr lang="es-ES" dirty="0" smtClean="0"/>
              <a:t>DSO</a:t>
            </a:r>
            <a:endParaRPr dirty="0"/>
          </a:p>
        </p:txBody>
      </p:sp>
      <p:pic>
        <p:nvPicPr>
          <p:cNvPr id="19" name="Рисунок 18" descr="fereks_logo_en-flat-black.png"/>
          <p:cNvPicPr>
            <a:picLocks noChangeAspect="1"/>
          </p:cNvPicPr>
          <p:nvPr/>
        </p:nvPicPr>
        <p:blipFill>
          <a:blip r:embed="rId10" cstate="print"/>
          <a:stretch>
            <a:fillRect/>
          </a:stretch>
        </p:blipFill>
        <p:spPr>
          <a:xfrm>
            <a:off x="7812360" y="254794"/>
            <a:ext cx="1044000" cy="484830"/>
          </a:xfrm>
          <a:prstGeom prst="rect">
            <a:avLst/>
          </a:prstGeom>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 name="IMPLEMENTED LIGHTING…"/>
          <p:cNvSpPr txBox="1"/>
          <p:nvPr/>
        </p:nvSpPr>
        <p:spPr>
          <a:xfrm>
            <a:off x="1126828" y="460560"/>
            <a:ext cx="6324798" cy="8232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a:spcBef>
                <a:spcPts val="0"/>
              </a:spcBef>
              <a:defRPr sz="2500" spc="25">
                <a:solidFill>
                  <a:srgbClr val="000000"/>
                </a:solidFill>
                <a:latin typeface="Gotham Pro Black"/>
                <a:ea typeface="Gotham Pro Black"/>
                <a:cs typeface="Gotham Pro Black"/>
                <a:sym typeface="Gotham Pro Black"/>
              </a:defRPr>
            </a:pPr>
            <a:r>
              <a:rPr lang="es-ES" sz="2500" dirty="0" smtClean="0">
                <a:sym typeface="Gotham Pro Black"/>
              </a:rPr>
              <a:t>MOUNTING OPTIONS FOR LINEAR LUMINAIRES DSO </a:t>
            </a:r>
            <a:endParaRPr dirty="0"/>
          </a:p>
        </p:txBody>
      </p:sp>
      <p:pic>
        <p:nvPicPr>
          <p:cNvPr id="661" name="image5.png" descr="image5.png"/>
          <p:cNvPicPr>
            <a:picLocks noChangeAspect="1"/>
          </p:cNvPicPr>
          <p:nvPr/>
        </p:nvPicPr>
        <p:blipFill>
          <a:blip r:embed="rId2" cstate="print">
            <a:extLst/>
          </a:blip>
          <a:stretch>
            <a:fillRect/>
          </a:stretch>
        </p:blipFill>
        <p:spPr>
          <a:xfrm>
            <a:off x="83" y="-9652"/>
            <a:ext cx="741182" cy="5137404"/>
          </a:xfrm>
          <a:prstGeom prst="rect">
            <a:avLst/>
          </a:prstGeom>
          <a:ln w="12700">
            <a:miter lim="400000"/>
          </a:ln>
        </p:spPr>
      </p:pic>
      <p:sp>
        <p:nvSpPr>
          <p:cNvPr id="663" name="«Trading house «FEREKS» — is one of the largest manufacturers of LED luminaries in Russia.…"/>
          <p:cNvSpPr txBox="1"/>
          <p:nvPr/>
        </p:nvSpPr>
        <p:spPr>
          <a:xfrm>
            <a:off x="1115616" y="3355206"/>
            <a:ext cx="3456385" cy="1879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lnSpc>
                <a:spcPct val="120000"/>
              </a:lnSpc>
              <a:spcBef>
                <a:spcPts val="1100"/>
              </a:spcBef>
              <a:defRPr sz="800" i="1" spc="11">
                <a:solidFill>
                  <a:srgbClr val="000000"/>
                </a:solidFill>
                <a:latin typeface="Gotham Pro"/>
                <a:ea typeface="Gotham Pro"/>
                <a:cs typeface="Gotham Pro"/>
                <a:sym typeface="Gotham Pro"/>
              </a:defRPr>
            </a:lvl1pPr>
          </a:lstStyle>
          <a:p>
            <a:r>
              <a:rPr lang="en-US" i="0" dirty="0" smtClean="0"/>
              <a:t>DSO_bracket_03 (for fixing two luminaires in a line) </a:t>
            </a:r>
            <a:endParaRPr dirty="0"/>
          </a:p>
        </p:txBody>
      </p:sp>
      <p:sp>
        <p:nvSpPr>
          <p:cNvPr id="664" name="«Trading house «FEREKS» — is one of the largest manufacturers of LED luminaries in Russia.…"/>
          <p:cNvSpPr txBox="1"/>
          <p:nvPr/>
        </p:nvSpPr>
        <p:spPr>
          <a:xfrm>
            <a:off x="1115616" y="1406921"/>
            <a:ext cx="2160243" cy="3357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lnSpc>
                <a:spcPct val="120000"/>
              </a:lnSpc>
              <a:spcBef>
                <a:spcPts val="1100"/>
              </a:spcBef>
              <a:defRPr sz="800" i="1" spc="11">
                <a:solidFill>
                  <a:srgbClr val="000000"/>
                </a:solidFill>
                <a:latin typeface="Gotham Pro"/>
                <a:ea typeface="Gotham Pro"/>
                <a:cs typeface="Gotham Pro"/>
                <a:sym typeface="Gotham Pro"/>
              </a:defRPr>
            </a:lvl1pPr>
          </a:lstStyle>
          <a:p>
            <a:r>
              <a:rPr lang="en-US" i="0" dirty="0" smtClean="0"/>
              <a:t>DSO_suspension_01 (eye-nut М6). Included with the </a:t>
            </a:r>
            <a:r>
              <a:rPr lang="en-US" i="0" dirty="0" err="1" smtClean="0"/>
              <a:t>luminaire</a:t>
            </a:r>
            <a:endParaRPr dirty="0"/>
          </a:p>
        </p:txBody>
      </p:sp>
      <p:sp>
        <p:nvSpPr>
          <p:cNvPr id="665" name="«Trading house «FEREKS» — is one of the largest manufacturers of LED luminaries in Russia.…"/>
          <p:cNvSpPr txBox="1"/>
          <p:nvPr/>
        </p:nvSpPr>
        <p:spPr>
          <a:xfrm>
            <a:off x="3419871" y="1406921"/>
            <a:ext cx="2160243" cy="1879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lnSpc>
                <a:spcPct val="120000"/>
              </a:lnSpc>
              <a:spcBef>
                <a:spcPts val="1100"/>
              </a:spcBef>
              <a:defRPr sz="800" i="1" spc="11">
                <a:solidFill>
                  <a:srgbClr val="000000"/>
                </a:solidFill>
                <a:latin typeface="Gotham Pro"/>
                <a:ea typeface="Gotham Pro"/>
                <a:cs typeface="Gotham Pro"/>
                <a:sym typeface="Gotham Pro"/>
              </a:defRPr>
            </a:lvl1pPr>
          </a:lstStyle>
          <a:p>
            <a:r>
              <a:rPr lang="es-ES" dirty="0" smtClean="0"/>
              <a:t>Connector</a:t>
            </a:r>
            <a:r>
              <a:rPr dirty="0" smtClean="0"/>
              <a:t>_IP67</a:t>
            </a:r>
            <a:endParaRPr dirty="0"/>
          </a:p>
        </p:txBody>
      </p:sp>
      <p:sp>
        <p:nvSpPr>
          <p:cNvPr id="666" name="«Trading house «FEREKS» — is one of the largest manufacturers of LED luminaries in Russia.…"/>
          <p:cNvSpPr txBox="1"/>
          <p:nvPr/>
        </p:nvSpPr>
        <p:spPr>
          <a:xfrm>
            <a:off x="4932040" y="1417662"/>
            <a:ext cx="1872211" cy="3357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lnSpc>
                <a:spcPct val="120000"/>
              </a:lnSpc>
              <a:spcBef>
                <a:spcPts val="1100"/>
              </a:spcBef>
              <a:defRPr sz="800" i="1" spc="11">
                <a:solidFill>
                  <a:srgbClr val="000000"/>
                </a:solidFill>
                <a:latin typeface="Gotham Pro"/>
                <a:ea typeface="Gotham Pro"/>
                <a:cs typeface="Gotham Pro"/>
                <a:sym typeface="Gotham Pro"/>
              </a:defRPr>
            </a:lvl1pPr>
          </a:lstStyle>
          <a:p>
            <a:r>
              <a:rPr lang="en-US" i="0" dirty="0" smtClean="0"/>
              <a:t>DSO_bracket_04. Included with the </a:t>
            </a:r>
            <a:r>
              <a:rPr lang="en-US" i="0" dirty="0" err="1" smtClean="0"/>
              <a:t>luminaire</a:t>
            </a:r>
            <a:r>
              <a:rPr lang="en-US" i="0" dirty="0" smtClean="0"/>
              <a:t> </a:t>
            </a:r>
            <a:endParaRPr dirty="0"/>
          </a:p>
        </p:txBody>
      </p:sp>
      <p:sp>
        <p:nvSpPr>
          <p:cNvPr id="667" name="«Trading house «FEREKS» — is one of the largest manufacturers of LED luminaries in Russia.…"/>
          <p:cNvSpPr txBox="1"/>
          <p:nvPr/>
        </p:nvSpPr>
        <p:spPr>
          <a:xfrm>
            <a:off x="4860032" y="3355206"/>
            <a:ext cx="3456386" cy="1879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lnSpc>
                <a:spcPct val="120000"/>
              </a:lnSpc>
              <a:spcBef>
                <a:spcPts val="1100"/>
              </a:spcBef>
              <a:defRPr sz="800" i="1" spc="11">
                <a:solidFill>
                  <a:srgbClr val="000000"/>
                </a:solidFill>
                <a:latin typeface="Gotham Pro"/>
                <a:ea typeface="Gotham Pro"/>
                <a:cs typeface="Gotham Pro"/>
                <a:sym typeface="Gotham Pro"/>
              </a:defRPr>
            </a:lvl1pPr>
          </a:lstStyle>
          <a:p>
            <a:r>
              <a:rPr lang="en-US" i="0" dirty="0" smtClean="0"/>
              <a:t>DSO_bracket_02 (for fixing two luminaires in a line) </a:t>
            </a:r>
            <a:endParaRPr dirty="0"/>
          </a:p>
        </p:txBody>
      </p:sp>
      <p:pic>
        <p:nvPicPr>
          <p:cNvPr id="668" name="Picture 2" descr="Picture 2"/>
          <p:cNvPicPr>
            <a:picLocks noChangeAspect="1"/>
          </p:cNvPicPr>
          <p:nvPr/>
        </p:nvPicPr>
        <p:blipFill>
          <a:blip r:embed="rId3" cstate="print">
            <a:extLst/>
          </a:blip>
          <a:srcRect t="24299"/>
          <a:stretch>
            <a:fillRect/>
          </a:stretch>
        </p:blipFill>
        <p:spPr>
          <a:xfrm>
            <a:off x="1223603" y="1965548"/>
            <a:ext cx="3366832" cy="1059585"/>
          </a:xfrm>
          <a:prstGeom prst="rect">
            <a:avLst/>
          </a:prstGeom>
          <a:ln w="12700">
            <a:miter lim="400000"/>
          </a:ln>
        </p:spPr>
      </p:pic>
      <p:pic>
        <p:nvPicPr>
          <p:cNvPr id="669" name="Picture 3" descr="Picture 3"/>
          <p:cNvPicPr>
            <a:picLocks noChangeAspect="1"/>
          </p:cNvPicPr>
          <p:nvPr/>
        </p:nvPicPr>
        <p:blipFill>
          <a:blip r:embed="rId4" cstate="print">
            <a:extLst/>
          </a:blip>
          <a:srcRect t="30512"/>
          <a:stretch>
            <a:fillRect/>
          </a:stretch>
        </p:blipFill>
        <p:spPr>
          <a:xfrm>
            <a:off x="4705436" y="1965548"/>
            <a:ext cx="3906842" cy="774556"/>
          </a:xfrm>
          <a:prstGeom prst="rect">
            <a:avLst/>
          </a:prstGeom>
          <a:ln w="12700">
            <a:miter lim="400000"/>
          </a:ln>
        </p:spPr>
      </p:pic>
      <p:pic>
        <p:nvPicPr>
          <p:cNvPr id="670" name="Picture 4" descr="Picture 4"/>
          <p:cNvPicPr>
            <a:picLocks noChangeAspect="1"/>
          </p:cNvPicPr>
          <p:nvPr/>
        </p:nvPicPr>
        <p:blipFill>
          <a:blip r:embed="rId5" cstate="print">
            <a:extLst/>
          </a:blip>
          <a:srcRect t="22785"/>
          <a:stretch>
            <a:fillRect/>
          </a:stretch>
        </p:blipFill>
        <p:spPr>
          <a:xfrm>
            <a:off x="1128602" y="3706903"/>
            <a:ext cx="3197046" cy="785758"/>
          </a:xfrm>
          <a:prstGeom prst="rect">
            <a:avLst/>
          </a:prstGeom>
          <a:ln w="12700">
            <a:miter lim="400000"/>
          </a:ln>
        </p:spPr>
      </p:pic>
      <p:pic>
        <p:nvPicPr>
          <p:cNvPr id="671" name="Picture 5" descr="Picture 5"/>
          <p:cNvPicPr>
            <a:picLocks noChangeAspect="1"/>
          </p:cNvPicPr>
          <p:nvPr/>
        </p:nvPicPr>
        <p:blipFill>
          <a:blip r:embed="rId6" cstate="print">
            <a:extLst/>
          </a:blip>
          <a:srcRect l="3619" t="19211" r="2293"/>
          <a:stretch>
            <a:fillRect/>
          </a:stretch>
        </p:blipFill>
        <p:spPr>
          <a:xfrm>
            <a:off x="4757344" y="3668202"/>
            <a:ext cx="3129025" cy="905927"/>
          </a:xfrm>
          <a:prstGeom prst="rect">
            <a:avLst/>
          </a:prstGeom>
          <a:ln w="12700">
            <a:miter lim="400000"/>
          </a:ln>
        </p:spPr>
      </p:pic>
      <p:sp>
        <p:nvSpPr>
          <p:cNvPr id="672"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39</a:t>
            </a:r>
          </a:p>
        </p:txBody>
      </p:sp>
      <p:pic>
        <p:nvPicPr>
          <p:cNvPr id="15" name="Рисунок 14" descr="fereks_logo_en-flat-black.png"/>
          <p:cNvPicPr>
            <a:picLocks noChangeAspect="1"/>
          </p:cNvPicPr>
          <p:nvPr/>
        </p:nvPicPr>
        <p:blipFill>
          <a:blip r:embed="rId7" cstate="print"/>
          <a:stretch>
            <a:fillRect/>
          </a:stretch>
        </p:blipFill>
        <p:spPr>
          <a:xfrm>
            <a:off x="7812360" y="254794"/>
            <a:ext cx="1044000" cy="484830"/>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image6.png" descr="image6.png"/>
          <p:cNvPicPr>
            <a:picLocks noChangeAspect="1"/>
          </p:cNvPicPr>
          <p:nvPr/>
        </p:nvPicPr>
        <p:blipFill>
          <a:blip r:embed="rId2" cstate="print">
            <a:extLst/>
          </a:blip>
          <a:stretch>
            <a:fillRect/>
          </a:stretch>
        </p:blipFill>
        <p:spPr>
          <a:xfrm>
            <a:off x="-3" y="2578"/>
            <a:ext cx="9144005" cy="5112845"/>
          </a:xfrm>
          <a:prstGeom prst="rect">
            <a:avLst/>
          </a:prstGeom>
          <a:ln w="12700">
            <a:miter lim="400000"/>
          </a:ln>
        </p:spPr>
      </p:pic>
      <p:pic>
        <p:nvPicPr>
          <p:cNvPr id="156" name="image5.png" descr="image5.png"/>
          <p:cNvPicPr>
            <a:picLocks noChangeAspect="1"/>
          </p:cNvPicPr>
          <p:nvPr/>
        </p:nvPicPr>
        <p:blipFill>
          <a:blip r:embed="rId3" cstate="print">
            <a:extLst/>
          </a:blip>
          <a:stretch>
            <a:fillRect/>
          </a:stretch>
        </p:blipFill>
        <p:spPr>
          <a:xfrm>
            <a:off x="83" y="-9652"/>
            <a:ext cx="741182" cy="5137404"/>
          </a:xfrm>
          <a:prstGeom prst="rect">
            <a:avLst/>
          </a:prstGeom>
          <a:ln w="12700">
            <a:miter lim="400000"/>
          </a:ln>
        </p:spPr>
      </p:pic>
      <p:sp>
        <p:nvSpPr>
          <p:cNvPr id="158" name="IMPLEMENTED LIGHTING…"/>
          <p:cNvSpPr txBox="1"/>
          <p:nvPr/>
        </p:nvSpPr>
        <p:spPr>
          <a:xfrm>
            <a:off x="1126829" y="460560"/>
            <a:ext cx="6175852" cy="438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spcBef>
                <a:spcPts val="0"/>
              </a:spcBef>
              <a:defRPr sz="2500" spc="25">
                <a:solidFill>
                  <a:srgbClr val="000000"/>
                </a:solidFill>
                <a:latin typeface="Gotham Pro Black"/>
                <a:ea typeface="Gotham Pro Black"/>
                <a:cs typeface="Gotham Pro Black"/>
                <a:sym typeface="Gotham Pro Black"/>
              </a:defRPr>
            </a:lvl1pPr>
          </a:lstStyle>
          <a:p>
            <a:r>
              <a:rPr lang="es-ES" dirty="0" smtClean="0"/>
              <a:t>RANGE OF MANUFACTURED GOODS</a:t>
            </a:r>
            <a:endParaRPr dirty="0"/>
          </a:p>
        </p:txBody>
      </p:sp>
      <p:sp>
        <p:nvSpPr>
          <p:cNvPr id="159" name="«Trading house «FEREKS» — is one of the largest manufacturers of LED luminaries in Russia.…"/>
          <p:cNvSpPr txBox="1"/>
          <p:nvPr/>
        </p:nvSpPr>
        <p:spPr>
          <a:xfrm>
            <a:off x="5501120" y="1905736"/>
            <a:ext cx="3198051" cy="20112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defTabSz="914400">
              <a:lnSpc>
                <a:spcPct val="120000"/>
              </a:lnSpc>
              <a:spcBef>
                <a:spcPts val="0"/>
              </a:spcBef>
              <a:defRPr sz="1100" cap="all" spc="0">
                <a:solidFill>
                  <a:srgbClr val="000000"/>
                </a:solidFill>
                <a:latin typeface="Gotham Pro"/>
                <a:ea typeface="Gotham Pro"/>
                <a:cs typeface="Gotham Pro"/>
                <a:sym typeface="Gotham Pro"/>
              </a:defRPr>
            </a:pPr>
            <a:r>
              <a:rPr lang="en-US" sz="1100" cap="all" dirty="0" smtClean="0">
                <a:sym typeface="Gotham Pro"/>
              </a:rPr>
              <a:t>THE COMPANY'S CAPACITIES ALLOW  PRODUCOING OVER 50,000 PRODUCT UNITS PER MONTH</a:t>
            </a:r>
            <a:r>
              <a:rPr dirty="0" smtClean="0"/>
              <a:t>.</a:t>
            </a:r>
            <a:endParaRPr dirty="0"/>
          </a:p>
          <a:p>
            <a:pPr defTabSz="355600">
              <a:lnSpc>
                <a:spcPct val="120000"/>
              </a:lnSpc>
              <a:spcBef>
                <a:spcPts val="0"/>
              </a:spcBef>
              <a:defRPr sz="1000" spc="0">
                <a:solidFill>
                  <a:srgbClr val="000000"/>
                </a:solidFill>
                <a:latin typeface="Gotham Pro"/>
                <a:ea typeface="Gotham Pro"/>
                <a:cs typeface="Gotham Pro"/>
                <a:sym typeface="Gotham Pro"/>
              </a:defRPr>
            </a:pPr>
            <a:endParaRPr dirty="0"/>
          </a:p>
          <a:p>
            <a:pPr defTabSz="355600">
              <a:lnSpc>
                <a:spcPct val="120000"/>
              </a:lnSpc>
              <a:spcBef>
                <a:spcPts val="0"/>
              </a:spcBef>
              <a:defRPr sz="1000" spc="0">
                <a:solidFill>
                  <a:srgbClr val="000000"/>
                </a:solidFill>
                <a:latin typeface="Gotham Pro"/>
                <a:ea typeface="Gotham Pro"/>
                <a:cs typeface="Gotham Pro"/>
                <a:sym typeface="Gotham Pro"/>
              </a:defRPr>
            </a:pPr>
            <a:endParaRPr dirty="0"/>
          </a:p>
          <a:p>
            <a:pPr defTabSz="914400">
              <a:lnSpc>
                <a:spcPct val="120000"/>
              </a:lnSpc>
              <a:spcBef>
                <a:spcPts val="0"/>
              </a:spcBef>
              <a:defRPr sz="1000" spc="0">
                <a:solidFill>
                  <a:srgbClr val="000000"/>
                </a:solidFill>
                <a:latin typeface="Gotham Pro"/>
                <a:ea typeface="Gotham Pro"/>
                <a:cs typeface="Gotham Pro"/>
                <a:sym typeface="Gotham Pro"/>
              </a:defRPr>
            </a:pPr>
            <a:r>
              <a:rPr lang="en-US" sz="1000" dirty="0" smtClean="0">
                <a:sym typeface="Gotham Pro"/>
              </a:rPr>
              <a:t>The range of the company includes more than 100 models of LED luminaires and over 1000 modifications. </a:t>
            </a:r>
            <a:endParaRPr dirty="0"/>
          </a:p>
          <a:p>
            <a:pPr defTabSz="914400">
              <a:lnSpc>
                <a:spcPct val="120000"/>
              </a:lnSpc>
              <a:spcBef>
                <a:spcPts val="0"/>
              </a:spcBef>
              <a:defRPr sz="1100" spc="0">
                <a:solidFill>
                  <a:srgbClr val="000000"/>
                </a:solidFill>
                <a:latin typeface="Gotham Pro"/>
                <a:ea typeface="Gotham Pro"/>
                <a:cs typeface="Gotham Pro"/>
                <a:sym typeface="Gotham Pro"/>
              </a:defRPr>
            </a:pPr>
            <a:endParaRPr dirty="0"/>
          </a:p>
          <a:p>
            <a:pPr defTabSz="914400">
              <a:lnSpc>
                <a:spcPct val="120000"/>
              </a:lnSpc>
              <a:spcBef>
                <a:spcPts val="0"/>
              </a:spcBef>
              <a:defRPr sz="1100" b="1" i="1" spc="0">
                <a:solidFill>
                  <a:srgbClr val="000000"/>
                </a:solidFill>
                <a:latin typeface="Gotham Pro"/>
                <a:ea typeface="Gotham Pro"/>
                <a:cs typeface="Gotham Pro"/>
                <a:sym typeface="Gotham Pro"/>
              </a:defRPr>
            </a:pPr>
            <a:r>
              <a:rPr lang="en-US" sz="1100" dirty="0" smtClean="0">
                <a:sym typeface="Gotham Pro"/>
              </a:rPr>
              <a:t>More than 5,000,000 LED luminaires have been produced during 10 years of work . </a:t>
            </a:r>
            <a:endParaRPr sz="1100" dirty="0">
              <a:solidFill>
                <a:srgbClr val="000000"/>
              </a:solidFill>
            </a:endParaRPr>
          </a:p>
        </p:txBody>
      </p:sp>
      <p:pic>
        <p:nvPicPr>
          <p:cNvPr id="160" name="Рисунок 1" descr="Рисунок 1"/>
          <p:cNvPicPr>
            <a:picLocks noChangeAspect="1"/>
          </p:cNvPicPr>
          <p:nvPr/>
        </p:nvPicPr>
        <p:blipFill>
          <a:blip r:embed="rId4" cstate="print">
            <a:extLst/>
          </a:blip>
          <a:srcRect l="6662" r="11937" b="362"/>
          <a:stretch>
            <a:fillRect/>
          </a:stretch>
        </p:blipFill>
        <p:spPr>
          <a:xfrm>
            <a:off x="1178093" y="1220858"/>
            <a:ext cx="4074771" cy="3324440"/>
          </a:xfrm>
          <a:prstGeom prst="rect">
            <a:avLst/>
          </a:prstGeom>
          <a:ln w="12700">
            <a:miter lim="400000"/>
          </a:ln>
        </p:spPr>
      </p:pic>
      <p:sp>
        <p:nvSpPr>
          <p:cNvPr id="161"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4</a:t>
            </a:r>
          </a:p>
        </p:txBody>
      </p:sp>
      <p:pic>
        <p:nvPicPr>
          <p:cNvPr id="9" name="Рисунок 8" descr="fereks_logo_en-flat-black.png"/>
          <p:cNvPicPr>
            <a:picLocks noChangeAspect="1"/>
          </p:cNvPicPr>
          <p:nvPr/>
        </p:nvPicPr>
        <p:blipFill>
          <a:blip r:embed="rId5" cstate="print"/>
          <a:stretch>
            <a:fillRect/>
          </a:stretch>
        </p:blipFill>
        <p:spPr>
          <a:xfrm>
            <a:off x="7812360" y="254794"/>
            <a:ext cx="1044000" cy="484830"/>
          </a:xfrm>
          <a:prstGeom prst="rect">
            <a:avLst/>
          </a:prstGeom>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 name="IMPLEMENTED LIGHTING…"/>
          <p:cNvSpPr txBox="1"/>
          <p:nvPr/>
        </p:nvSpPr>
        <p:spPr>
          <a:xfrm>
            <a:off x="1126828" y="460560"/>
            <a:ext cx="6324798" cy="8232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a:spcBef>
                <a:spcPts val="0"/>
              </a:spcBef>
              <a:defRPr sz="2500" spc="25">
                <a:solidFill>
                  <a:srgbClr val="000000"/>
                </a:solidFill>
                <a:latin typeface="Gotham Pro Black"/>
                <a:ea typeface="Gotham Pro Black"/>
                <a:cs typeface="Gotham Pro Black"/>
                <a:sym typeface="Gotham Pro Black"/>
              </a:defRPr>
            </a:pPr>
            <a:r>
              <a:rPr lang="es-ES" sz="2500" dirty="0" smtClean="0">
                <a:sym typeface="Gotham Pro Black"/>
              </a:rPr>
              <a:t>MOUNTING OPTIONS FOR LINEAR LUMINAIRES DSO </a:t>
            </a:r>
            <a:endParaRPr dirty="0"/>
          </a:p>
        </p:txBody>
      </p:sp>
      <p:pic>
        <p:nvPicPr>
          <p:cNvPr id="675" name="image5.png" descr="image5.png"/>
          <p:cNvPicPr>
            <a:picLocks noChangeAspect="1"/>
          </p:cNvPicPr>
          <p:nvPr/>
        </p:nvPicPr>
        <p:blipFill>
          <a:blip r:embed="rId2" cstate="print">
            <a:extLst/>
          </a:blip>
          <a:stretch>
            <a:fillRect/>
          </a:stretch>
        </p:blipFill>
        <p:spPr>
          <a:xfrm>
            <a:off x="83" y="-9652"/>
            <a:ext cx="741182" cy="5137404"/>
          </a:xfrm>
          <a:prstGeom prst="rect">
            <a:avLst/>
          </a:prstGeom>
          <a:ln w="12700">
            <a:miter lim="400000"/>
          </a:ln>
        </p:spPr>
      </p:pic>
      <p:sp>
        <p:nvSpPr>
          <p:cNvPr id="677" name="«Trading house «FEREKS» — is one of the largest manufacturers of LED luminaries in Russia.…"/>
          <p:cNvSpPr txBox="1"/>
          <p:nvPr/>
        </p:nvSpPr>
        <p:spPr>
          <a:xfrm>
            <a:off x="1115616" y="3190106"/>
            <a:ext cx="3456385" cy="1879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lnSpc>
                <a:spcPct val="120000"/>
              </a:lnSpc>
              <a:spcBef>
                <a:spcPts val="1100"/>
              </a:spcBef>
              <a:defRPr sz="800" i="1" spc="11">
                <a:solidFill>
                  <a:srgbClr val="000000"/>
                </a:solidFill>
                <a:latin typeface="Gotham Pro"/>
                <a:ea typeface="Gotham Pro"/>
                <a:cs typeface="Gotham Pro"/>
                <a:sym typeface="Gotham Pro"/>
              </a:defRPr>
            </a:lvl1pPr>
          </a:lstStyle>
          <a:p>
            <a:r>
              <a:rPr lang="es-ES" i="0" dirty="0" smtClean="0"/>
              <a:t>DSO_bracket_03_SB </a:t>
            </a:r>
            <a:endParaRPr dirty="0"/>
          </a:p>
        </p:txBody>
      </p:sp>
      <p:sp>
        <p:nvSpPr>
          <p:cNvPr id="678" name="«Trading house «FEREKS» — is one of the largest manufacturers of LED luminaries in Russia.…"/>
          <p:cNvSpPr txBox="1"/>
          <p:nvPr/>
        </p:nvSpPr>
        <p:spPr>
          <a:xfrm>
            <a:off x="1115616" y="1406921"/>
            <a:ext cx="2160243" cy="1879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lnSpc>
                <a:spcPct val="120000"/>
              </a:lnSpc>
              <a:spcBef>
                <a:spcPts val="1100"/>
              </a:spcBef>
              <a:defRPr sz="800" i="1" spc="11">
                <a:solidFill>
                  <a:srgbClr val="000000"/>
                </a:solidFill>
                <a:latin typeface="Gotham Pro"/>
                <a:ea typeface="Gotham Pro"/>
                <a:cs typeface="Gotham Pro"/>
                <a:sym typeface="Gotham Pro"/>
              </a:defRPr>
            </a:lvl1pPr>
          </a:lstStyle>
          <a:p>
            <a:r>
              <a:rPr lang="es-ES" i="0" dirty="0" smtClean="0"/>
              <a:t>DSO_bracket_109_SB </a:t>
            </a:r>
            <a:endParaRPr dirty="0"/>
          </a:p>
        </p:txBody>
      </p:sp>
      <p:sp>
        <p:nvSpPr>
          <p:cNvPr id="679" name="«Trading house «FEREKS» — is one of the largest manufacturers of LED luminaries in Russia.…"/>
          <p:cNvSpPr txBox="1"/>
          <p:nvPr/>
        </p:nvSpPr>
        <p:spPr>
          <a:xfrm>
            <a:off x="5740529" y="1417662"/>
            <a:ext cx="2304259" cy="1879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lnSpc>
                <a:spcPct val="120000"/>
              </a:lnSpc>
              <a:spcBef>
                <a:spcPts val="1100"/>
              </a:spcBef>
              <a:defRPr sz="800" i="1" spc="11">
                <a:solidFill>
                  <a:srgbClr val="000000"/>
                </a:solidFill>
                <a:latin typeface="Gotham Pro"/>
                <a:ea typeface="Gotham Pro"/>
                <a:cs typeface="Gotham Pro"/>
                <a:sym typeface="Gotham Pro"/>
              </a:defRPr>
            </a:lvl1pPr>
          </a:lstStyle>
          <a:p>
            <a:r>
              <a:rPr lang="es-ES" i="0" dirty="0" smtClean="0"/>
              <a:t>DSO_bracket_SB (anti-vandal) </a:t>
            </a:r>
            <a:endParaRPr dirty="0"/>
          </a:p>
        </p:txBody>
      </p:sp>
      <p:pic>
        <p:nvPicPr>
          <p:cNvPr id="680" name="Picture 6" descr="Picture 6"/>
          <p:cNvPicPr>
            <a:picLocks noChangeAspect="1"/>
          </p:cNvPicPr>
          <p:nvPr/>
        </p:nvPicPr>
        <p:blipFill>
          <a:blip r:embed="rId3" cstate="print">
            <a:extLst/>
          </a:blip>
          <a:srcRect t="12079" b="9410"/>
          <a:stretch>
            <a:fillRect/>
          </a:stretch>
        </p:blipFill>
        <p:spPr>
          <a:xfrm>
            <a:off x="971599" y="1648346"/>
            <a:ext cx="4585543" cy="1175341"/>
          </a:xfrm>
          <a:prstGeom prst="rect">
            <a:avLst/>
          </a:prstGeom>
          <a:ln w="12700">
            <a:miter lim="400000"/>
          </a:ln>
        </p:spPr>
      </p:pic>
      <p:pic>
        <p:nvPicPr>
          <p:cNvPr id="681" name="Picture 7" descr="Picture 7"/>
          <p:cNvPicPr>
            <a:picLocks noChangeAspect="1"/>
          </p:cNvPicPr>
          <p:nvPr/>
        </p:nvPicPr>
        <p:blipFill>
          <a:blip r:embed="rId4" cstate="print">
            <a:extLst/>
          </a:blip>
          <a:srcRect l="3417" t="28349" r="2920" b="12589"/>
          <a:stretch>
            <a:fillRect/>
          </a:stretch>
        </p:blipFill>
        <p:spPr>
          <a:xfrm>
            <a:off x="5717485" y="1864367"/>
            <a:ext cx="3102988" cy="692634"/>
          </a:xfrm>
          <a:prstGeom prst="rect">
            <a:avLst/>
          </a:prstGeom>
          <a:ln w="12700">
            <a:miter lim="400000"/>
          </a:ln>
        </p:spPr>
      </p:pic>
      <p:pic>
        <p:nvPicPr>
          <p:cNvPr id="682" name="Picture 8" descr="Picture 8"/>
          <p:cNvPicPr>
            <a:picLocks noChangeAspect="1"/>
          </p:cNvPicPr>
          <p:nvPr/>
        </p:nvPicPr>
        <p:blipFill>
          <a:blip r:embed="rId5" cstate="print">
            <a:extLst/>
          </a:blip>
          <a:srcRect t="33029"/>
          <a:stretch>
            <a:fillRect/>
          </a:stretch>
        </p:blipFill>
        <p:spPr>
          <a:xfrm>
            <a:off x="971599" y="3478136"/>
            <a:ext cx="6408714" cy="1224590"/>
          </a:xfrm>
          <a:prstGeom prst="rect">
            <a:avLst/>
          </a:prstGeom>
          <a:ln w="12700">
            <a:miter lim="400000"/>
          </a:ln>
        </p:spPr>
      </p:pic>
      <p:sp>
        <p:nvSpPr>
          <p:cNvPr id="683"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40</a:t>
            </a:r>
          </a:p>
        </p:txBody>
      </p:sp>
      <p:pic>
        <p:nvPicPr>
          <p:cNvPr id="12" name="Рисунок 11" descr="fereks_logo_en-flat-black.png"/>
          <p:cNvPicPr>
            <a:picLocks noChangeAspect="1"/>
          </p:cNvPicPr>
          <p:nvPr/>
        </p:nvPicPr>
        <p:blipFill>
          <a:blip r:embed="rId6" cstate="print"/>
          <a:stretch>
            <a:fillRect/>
          </a:stretch>
        </p:blipFill>
        <p:spPr>
          <a:xfrm>
            <a:off x="7812360" y="254794"/>
            <a:ext cx="1044000" cy="484830"/>
          </a:xfrm>
          <a:prstGeom prst="rect">
            <a:avLst/>
          </a:prstGeom>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5" name="Picture 3" descr="Picture 3"/>
          <p:cNvPicPr>
            <a:picLocks noChangeAspect="1"/>
          </p:cNvPicPr>
          <p:nvPr/>
        </p:nvPicPr>
        <p:blipFill>
          <a:blip r:embed="rId2" cstate="print">
            <a:extLst/>
          </a:blip>
          <a:srcRect t="11912" r="613" b="23057"/>
          <a:stretch>
            <a:fillRect/>
          </a:stretch>
        </p:blipFill>
        <p:spPr>
          <a:xfrm>
            <a:off x="4716016" y="2991095"/>
            <a:ext cx="3474293" cy="1512170"/>
          </a:xfrm>
          <a:prstGeom prst="rect">
            <a:avLst/>
          </a:prstGeom>
          <a:ln w="12700">
            <a:miter lim="400000"/>
          </a:ln>
        </p:spPr>
      </p:pic>
      <p:pic>
        <p:nvPicPr>
          <p:cNvPr id="686" name="Picture 4" descr="Picture 4"/>
          <p:cNvPicPr>
            <a:picLocks noChangeAspect="1"/>
          </p:cNvPicPr>
          <p:nvPr/>
        </p:nvPicPr>
        <p:blipFill>
          <a:blip r:embed="rId3" cstate="print">
            <a:extLst/>
          </a:blip>
          <a:srcRect t="2556" r="184" b="30403"/>
          <a:stretch>
            <a:fillRect/>
          </a:stretch>
        </p:blipFill>
        <p:spPr>
          <a:xfrm>
            <a:off x="4716015" y="1118888"/>
            <a:ext cx="3484454" cy="1560177"/>
          </a:xfrm>
          <a:prstGeom prst="rect">
            <a:avLst/>
          </a:prstGeom>
          <a:ln w="12700">
            <a:miter lim="400000"/>
          </a:ln>
        </p:spPr>
      </p:pic>
      <p:sp>
        <p:nvSpPr>
          <p:cNvPr id="687"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41</a:t>
            </a:r>
          </a:p>
        </p:txBody>
      </p:sp>
      <p:pic>
        <p:nvPicPr>
          <p:cNvPr id="688" name="image5.png" descr="image5.png"/>
          <p:cNvPicPr>
            <a:picLocks noChangeAspect="1"/>
          </p:cNvPicPr>
          <p:nvPr/>
        </p:nvPicPr>
        <p:blipFill>
          <a:blip r:embed="rId4" cstate="print">
            <a:extLst/>
          </a:blip>
          <a:stretch>
            <a:fillRect/>
          </a:stretch>
        </p:blipFill>
        <p:spPr>
          <a:xfrm>
            <a:off x="83" y="-9652"/>
            <a:ext cx="741182" cy="5137404"/>
          </a:xfrm>
          <a:prstGeom prst="rect">
            <a:avLst/>
          </a:prstGeom>
          <a:ln w="12700">
            <a:miter lim="400000"/>
          </a:ln>
        </p:spPr>
      </p:pic>
      <p:pic>
        <p:nvPicPr>
          <p:cNvPr id="690" name="Picture 3" descr="Picture 3"/>
          <p:cNvPicPr>
            <a:picLocks noChangeAspect="1"/>
          </p:cNvPicPr>
          <p:nvPr/>
        </p:nvPicPr>
        <p:blipFill>
          <a:blip r:embed="rId5" cstate="print">
            <a:extLst/>
          </a:blip>
          <a:srcRect l="1102" t="18990" r="480" b="7889"/>
          <a:stretch>
            <a:fillRect/>
          </a:stretch>
        </p:blipFill>
        <p:spPr>
          <a:xfrm>
            <a:off x="1201042" y="1127597"/>
            <a:ext cx="3407231" cy="3375297"/>
          </a:xfrm>
          <a:prstGeom prst="rect">
            <a:avLst/>
          </a:prstGeom>
          <a:ln w="12700">
            <a:miter lim="400000"/>
          </a:ln>
        </p:spPr>
      </p:pic>
      <p:sp>
        <p:nvSpPr>
          <p:cNvPr id="691" name="IMPLEMENTED LIGHTING…"/>
          <p:cNvSpPr txBox="1"/>
          <p:nvPr/>
        </p:nvSpPr>
        <p:spPr>
          <a:xfrm>
            <a:off x="1126828" y="460560"/>
            <a:ext cx="5620344" cy="438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spcBef>
                <a:spcPts val="0"/>
              </a:spcBef>
              <a:defRPr sz="2500" spc="25">
                <a:solidFill>
                  <a:srgbClr val="000000"/>
                </a:solidFill>
                <a:latin typeface="Gotham Pro Black"/>
                <a:ea typeface="Gotham Pro Black"/>
                <a:cs typeface="Gotham Pro Black"/>
                <a:sym typeface="Gotham Pro Black"/>
              </a:defRPr>
            </a:lvl1pPr>
          </a:lstStyle>
          <a:p>
            <a:r>
              <a:rPr lang="es-ES" dirty="0" smtClean="0"/>
              <a:t>ILLUMINATION PROJECTS</a:t>
            </a:r>
            <a:endParaRPr dirty="0"/>
          </a:p>
        </p:txBody>
      </p:sp>
      <p:sp>
        <p:nvSpPr>
          <p:cNvPr id="692" name="Text Box 7"/>
          <p:cNvSpPr txBox="1"/>
          <p:nvPr/>
        </p:nvSpPr>
        <p:spPr>
          <a:xfrm>
            <a:off x="1160462" y="849312"/>
            <a:ext cx="6796086" cy="207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a:solidFill>
                  <a:srgbClr val="000000"/>
                </a:solidFill>
                <a:latin typeface="Gotham Pro"/>
                <a:ea typeface="Gotham Pro"/>
                <a:cs typeface="Gotham Pro"/>
                <a:sym typeface="Gotham Pro"/>
              </a:defRPr>
            </a:lvl1pPr>
          </a:lstStyle>
          <a:p>
            <a:r>
              <a:rPr lang="en-US" dirty="0" smtClean="0"/>
              <a:t>with LED luminaires of the DSO series </a:t>
            </a:r>
            <a:endParaRPr dirty="0"/>
          </a:p>
        </p:txBody>
      </p:sp>
      <p:sp>
        <p:nvSpPr>
          <p:cNvPr id="693" name="Text Box 7"/>
          <p:cNvSpPr txBox="1"/>
          <p:nvPr/>
        </p:nvSpPr>
        <p:spPr>
          <a:xfrm>
            <a:off x="1160287" y="4547484"/>
            <a:ext cx="2979668" cy="207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a:solidFill>
                  <a:srgbClr val="000000"/>
                </a:solidFill>
                <a:latin typeface="Gotham Pro"/>
                <a:ea typeface="Gotham Pro"/>
                <a:cs typeface="Gotham Pro"/>
                <a:sym typeface="Gotham Pro"/>
              </a:defRPr>
            </a:lvl1pPr>
          </a:lstStyle>
          <a:p>
            <a:r>
              <a:rPr lang="pt-BR" dirty="0" smtClean="0"/>
              <a:t>Repair depot Metro (Bilbao, Spain) </a:t>
            </a:r>
            <a:endParaRPr dirty="0"/>
          </a:p>
        </p:txBody>
      </p:sp>
      <p:sp>
        <p:nvSpPr>
          <p:cNvPr id="694" name="Text Box 7"/>
          <p:cNvSpPr txBox="1"/>
          <p:nvPr/>
        </p:nvSpPr>
        <p:spPr>
          <a:xfrm>
            <a:off x="4703316" y="4542223"/>
            <a:ext cx="2979666" cy="207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a:solidFill>
                  <a:srgbClr val="000000"/>
                </a:solidFill>
                <a:latin typeface="Gotham Pro"/>
                <a:ea typeface="Gotham Pro"/>
                <a:cs typeface="Gotham Pro"/>
                <a:sym typeface="Gotham Pro"/>
              </a:defRPr>
            </a:lvl1pPr>
          </a:lstStyle>
          <a:p>
            <a:r>
              <a:rPr lang="en-US" dirty="0" smtClean="0"/>
              <a:t>Workshops of "Concern Kalashnikov" PJSC</a:t>
            </a:r>
            <a:endParaRPr dirty="0"/>
          </a:p>
        </p:txBody>
      </p:sp>
      <p:sp>
        <p:nvSpPr>
          <p:cNvPr id="695" name="Text Box 7"/>
          <p:cNvSpPr txBox="1"/>
          <p:nvPr/>
        </p:nvSpPr>
        <p:spPr>
          <a:xfrm>
            <a:off x="4703316" y="2703066"/>
            <a:ext cx="2979666" cy="207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a:solidFill>
                  <a:srgbClr val="000000"/>
                </a:solidFill>
                <a:latin typeface="Gotham Pro"/>
                <a:ea typeface="Gotham Pro"/>
                <a:cs typeface="Gotham Pro"/>
                <a:sym typeface="Gotham Pro"/>
              </a:defRPr>
            </a:lvl1pPr>
          </a:lstStyle>
          <a:p>
            <a:r>
              <a:rPr lang="es-ES" dirty="0" smtClean="0"/>
              <a:t>Yekaterinburg rendering plant</a:t>
            </a:r>
            <a:endParaRPr dirty="0"/>
          </a:p>
        </p:txBody>
      </p:sp>
      <p:pic>
        <p:nvPicPr>
          <p:cNvPr id="13" name="Рисунок 12" descr="fereks_logo_en-flat-black.png"/>
          <p:cNvPicPr>
            <a:picLocks noChangeAspect="1"/>
          </p:cNvPicPr>
          <p:nvPr/>
        </p:nvPicPr>
        <p:blipFill>
          <a:blip r:embed="rId6" cstate="print"/>
          <a:stretch>
            <a:fillRect/>
          </a:stretch>
        </p:blipFill>
        <p:spPr>
          <a:xfrm>
            <a:off x="7812360" y="254794"/>
            <a:ext cx="1044000" cy="484830"/>
          </a:xfrm>
          <a:prstGeom prst="rect">
            <a:avLst/>
          </a:prstGeom>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7" name="Picture 2" descr="Picture 2"/>
          <p:cNvPicPr>
            <a:picLocks noChangeAspect="1"/>
          </p:cNvPicPr>
          <p:nvPr/>
        </p:nvPicPr>
        <p:blipFill>
          <a:blip r:embed="rId2" cstate="print">
            <a:extLst/>
          </a:blip>
          <a:srcRect l="9692" r="13327" b="565"/>
          <a:stretch>
            <a:fillRect/>
          </a:stretch>
        </p:blipFill>
        <p:spPr>
          <a:xfrm>
            <a:off x="4716016" y="1131588"/>
            <a:ext cx="3431110" cy="3324051"/>
          </a:xfrm>
          <a:prstGeom prst="rect">
            <a:avLst/>
          </a:prstGeom>
          <a:ln w="12700">
            <a:miter lim="400000"/>
          </a:ln>
        </p:spPr>
      </p:pic>
      <p:sp>
        <p:nvSpPr>
          <p:cNvPr id="698"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42</a:t>
            </a:r>
          </a:p>
        </p:txBody>
      </p:sp>
      <p:pic>
        <p:nvPicPr>
          <p:cNvPr id="699" name="image5.png" descr="image5.png"/>
          <p:cNvPicPr>
            <a:picLocks noChangeAspect="1"/>
          </p:cNvPicPr>
          <p:nvPr/>
        </p:nvPicPr>
        <p:blipFill>
          <a:blip r:embed="rId3" cstate="print">
            <a:extLst/>
          </a:blip>
          <a:stretch>
            <a:fillRect/>
          </a:stretch>
        </p:blipFill>
        <p:spPr>
          <a:xfrm>
            <a:off x="83" y="-9652"/>
            <a:ext cx="741182" cy="5137404"/>
          </a:xfrm>
          <a:prstGeom prst="rect">
            <a:avLst/>
          </a:prstGeom>
          <a:ln w="12700">
            <a:miter lim="400000"/>
          </a:ln>
        </p:spPr>
      </p:pic>
      <p:sp>
        <p:nvSpPr>
          <p:cNvPr id="701" name="IMPLEMENTED LIGHTING…"/>
          <p:cNvSpPr txBox="1"/>
          <p:nvPr/>
        </p:nvSpPr>
        <p:spPr>
          <a:xfrm>
            <a:off x="1126828" y="460560"/>
            <a:ext cx="5620344" cy="438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spcBef>
                <a:spcPts val="0"/>
              </a:spcBef>
              <a:defRPr sz="2500" spc="25">
                <a:solidFill>
                  <a:srgbClr val="000000"/>
                </a:solidFill>
                <a:latin typeface="Gotham Pro Black"/>
                <a:ea typeface="Gotham Pro Black"/>
                <a:cs typeface="Gotham Pro Black"/>
                <a:sym typeface="Gotham Pro Black"/>
              </a:defRPr>
            </a:lvl1pPr>
          </a:lstStyle>
          <a:p>
            <a:r>
              <a:rPr lang="es-ES" dirty="0" smtClean="0"/>
              <a:t>ILLUMINATION PROJECTS</a:t>
            </a:r>
            <a:endParaRPr dirty="0"/>
          </a:p>
        </p:txBody>
      </p:sp>
      <p:sp>
        <p:nvSpPr>
          <p:cNvPr id="702" name="Text Box 7"/>
          <p:cNvSpPr txBox="1"/>
          <p:nvPr/>
        </p:nvSpPr>
        <p:spPr>
          <a:xfrm>
            <a:off x="1160462" y="849312"/>
            <a:ext cx="6796086" cy="207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a:solidFill>
                  <a:srgbClr val="000000"/>
                </a:solidFill>
                <a:latin typeface="Gotham Pro"/>
                <a:ea typeface="Gotham Pro"/>
                <a:cs typeface="Gotham Pro"/>
                <a:sym typeface="Gotham Pro"/>
              </a:defRPr>
            </a:lvl1pPr>
          </a:lstStyle>
          <a:p>
            <a:r>
              <a:rPr lang="en-US" dirty="0" smtClean="0"/>
              <a:t>with LED luminaires of the FHB series </a:t>
            </a:r>
            <a:endParaRPr lang="en-US" dirty="0"/>
          </a:p>
        </p:txBody>
      </p:sp>
      <p:pic>
        <p:nvPicPr>
          <p:cNvPr id="703" name="Picture 2" descr="Picture 2"/>
          <p:cNvPicPr>
            <a:picLocks noChangeAspect="1"/>
          </p:cNvPicPr>
          <p:nvPr/>
        </p:nvPicPr>
        <p:blipFill>
          <a:blip r:embed="rId4" cstate="print">
            <a:extLst/>
          </a:blip>
          <a:srcRect l="11466" t="214" r="12113" b="192"/>
          <a:stretch>
            <a:fillRect/>
          </a:stretch>
        </p:blipFill>
        <p:spPr>
          <a:xfrm>
            <a:off x="1204140" y="1123080"/>
            <a:ext cx="3404357" cy="3328908"/>
          </a:xfrm>
          <a:prstGeom prst="rect">
            <a:avLst/>
          </a:prstGeom>
          <a:ln w="12700">
            <a:miter lim="400000"/>
          </a:ln>
        </p:spPr>
      </p:pic>
      <p:sp>
        <p:nvSpPr>
          <p:cNvPr id="704" name="Text Box 7"/>
          <p:cNvSpPr txBox="1"/>
          <p:nvPr/>
        </p:nvSpPr>
        <p:spPr>
          <a:xfrm>
            <a:off x="1211087" y="4547484"/>
            <a:ext cx="2979668" cy="207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a:solidFill>
                  <a:srgbClr val="000000"/>
                </a:solidFill>
                <a:latin typeface="Gotham Pro"/>
                <a:ea typeface="Gotham Pro"/>
                <a:cs typeface="Gotham Pro"/>
                <a:sym typeface="Gotham Pro"/>
              </a:defRPr>
            </a:lvl1pPr>
          </a:lstStyle>
          <a:p>
            <a:r>
              <a:rPr lang="es-ES" dirty="0" smtClean="0"/>
              <a:t>Arena Balashikha (HC "Avangard") </a:t>
            </a:r>
            <a:endParaRPr dirty="0"/>
          </a:p>
        </p:txBody>
      </p:sp>
      <p:sp>
        <p:nvSpPr>
          <p:cNvPr id="705" name="Text Box 7"/>
          <p:cNvSpPr txBox="1"/>
          <p:nvPr/>
        </p:nvSpPr>
        <p:spPr>
          <a:xfrm>
            <a:off x="4716016" y="4538948"/>
            <a:ext cx="2979666" cy="207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a:solidFill>
                  <a:srgbClr val="000000"/>
                </a:solidFill>
                <a:latin typeface="Gotham Pro"/>
                <a:ea typeface="Gotham Pro"/>
                <a:cs typeface="Gotham Pro"/>
                <a:sym typeface="Gotham Pro"/>
              </a:defRPr>
            </a:lvl1pPr>
          </a:lstStyle>
          <a:p>
            <a:r>
              <a:rPr lang="es-ES" dirty="0" smtClean="0"/>
              <a:t>"Magna Automotive Rus“ CJSC </a:t>
            </a:r>
            <a:endParaRPr dirty="0"/>
          </a:p>
        </p:txBody>
      </p:sp>
      <p:pic>
        <p:nvPicPr>
          <p:cNvPr id="11" name="Рисунок 10" descr="fereks_logo_en-flat-black.png"/>
          <p:cNvPicPr>
            <a:picLocks noChangeAspect="1"/>
          </p:cNvPicPr>
          <p:nvPr/>
        </p:nvPicPr>
        <p:blipFill>
          <a:blip r:embed="rId5" cstate="print"/>
          <a:stretch>
            <a:fillRect/>
          </a:stretch>
        </p:blipFill>
        <p:spPr>
          <a:xfrm>
            <a:off x="7812360" y="254794"/>
            <a:ext cx="1044000" cy="484830"/>
          </a:xfrm>
          <a:prstGeom prst="rect">
            <a:avLst/>
          </a:prstGeom>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43</a:t>
            </a:r>
          </a:p>
        </p:txBody>
      </p:sp>
      <p:pic>
        <p:nvPicPr>
          <p:cNvPr id="708" name="image5.png" descr="image5.png"/>
          <p:cNvPicPr>
            <a:picLocks noChangeAspect="1"/>
          </p:cNvPicPr>
          <p:nvPr/>
        </p:nvPicPr>
        <p:blipFill>
          <a:blip r:embed="rId2" cstate="print">
            <a:extLst/>
          </a:blip>
          <a:stretch>
            <a:fillRect/>
          </a:stretch>
        </p:blipFill>
        <p:spPr>
          <a:xfrm>
            <a:off x="83" y="-9652"/>
            <a:ext cx="741182" cy="5137404"/>
          </a:xfrm>
          <a:prstGeom prst="rect">
            <a:avLst/>
          </a:prstGeom>
          <a:ln w="12700">
            <a:miter lim="400000"/>
          </a:ln>
        </p:spPr>
      </p:pic>
      <p:sp>
        <p:nvSpPr>
          <p:cNvPr id="710" name="The scope of the company is design, development and production of high quality, energy, efficient, modern and affordable led luminaries.…"/>
          <p:cNvSpPr txBox="1"/>
          <p:nvPr/>
        </p:nvSpPr>
        <p:spPr>
          <a:xfrm>
            <a:off x="4303512" y="1858218"/>
            <a:ext cx="4408827" cy="19558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defTabSz="355600">
              <a:lnSpc>
                <a:spcPct val="120000"/>
              </a:lnSpc>
              <a:spcBef>
                <a:spcPts val="0"/>
              </a:spcBef>
              <a:defRPr sz="1100" i="1" spc="0">
                <a:solidFill>
                  <a:srgbClr val="EEA52D"/>
                </a:solidFill>
                <a:latin typeface="Gotham Pro Medium"/>
                <a:ea typeface="Gotham Pro Medium"/>
                <a:cs typeface="Gotham Pro Medium"/>
                <a:sym typeface="Gotham Pro Medium"/>
              </a:defRPr>
            </a:pPr>
            <a:r>
              <a:rPr lang="es-ES" dirty="0" smtClean="0"/>
              <a:t>Laconic design</a:t>
            </a:r>
            <a:endParaRPr dirty="0"/>
          </a:p>
          <a:p>
            <a:pPr defTabSz="355600">
              <a:lnSpc>
                <a:spcPct val="120000"/>
              </a:lnSpc>
              <a:spcBef>
                <a:spcPts val="0"/>
              </a:spcBef>
              <a:defRPr sz="1000" spc="0">
                <a:solidFill>
                  <a:srgbClr val="000000"/>
                </a:solidFill>
                <a:latin typeface="Gotham Pro"/>
                <a:ea typeface="Gotham Pro"/>
                <a:cs typeface="Gotham Pro"/>
                <a:sym typeface="Gotham Pro"/>
              </a:defRPr>
            </a:pPr>
            <a:r>
              <a:rPr lang="en-US" sz="1000" dirty="0" smtClean="0">
                <a:sym typeface="Gotham Pro"/>
              </a:rPr>
              <a:t>Minimalistic design will allow fitting the luminaires into the style of any park </a:t>
            </a:r>
          </a:p>
          <a:p>
            <a:pPr defTabSz="355600">
              <a:lnSpc>
                <a:spcPct val="120000"/>
              </a:lnSpc>
              <a:spcBef>
                <a:spcPts val="0"/>
              </a:spcBef>
              <a:defRPr sz="1000" spc="0">
                <a:solidFill>
                  <a:srgbClr val="000000"/>
                </a:solidFill>
                <a:latin typeface="Gotham Pro"/>
                <a:ea typeface="Gotham Pro"/>
                <a:cs typeface="Gotham Pro"/>
                <a:sym typeface="Gotham Pro"/>
              </a:defRPr>
            </a:pPr>
            <a:endParaRPr dirty="0"/>
          </a:p>
          <a:p>
            <a:pPr defTabSz="355600">
              <a:lnSpc>
                <a:spcPct val="120000"/>
              </a:lnSpc>
              <a:spcBef>
                <a:spcPts val="0"/>
              </a:spcBef>
              <a:defRPr sz="1100" i="1" spc="0">
                <a:solidFill>
                  <a:srgbClr val="EEA52D"/>
                </a:solidFill>
                <a:latin typeface="Gotham Pro Medium"/>
                <a:ea typeface="Gotham Pro Medium"/>
                <a:cs typeface="Gotham Pro Medium"/>
                <a:sym typeface="Gotham Pro Medium"/>
              </a:defRPr>
            </a:pPr>
            <a:r>
              <a:rPr lang="es-ES" dirty="0" smtClean="0"/>
              <a:t>Complex lighting</a:t>
            </a:r>
            <a:endParaRPr dirty="0" smtClean="0"/>
          </a:p>
          <a:p>
            <a:pPr defTabSz="914400">
              <a:lnSpc>
                <a:spcPct val="120000"/>
              </a:lnSpc>
              <a:spcBef>
                <a:spcPts val="0"/>
              </a:spcBef>
              <a:defRPr sz="1000" i="1" spc="0">
                <a:solidFill>
                  <a:srgbClr val="000000"/>
                </a:solidFill>
                <a:latin typeface="Gotham Pro"/>
                <a:ea typeface="Gotham Pro"/>
                <a:cs typeface="Gotham Pro"/>
                <a:sym typeface="Gotham Pro"/>
              </a:defRPr>
            </a:pPr>
            <a:r>
              <a:rPr lang="en-US" sz="1000" dirty="0" smtClean="0">
                <a:sym typeface="Gotham Pro"/>
              </a:rPr>
              <a:t>The combination of FGL, DTU and FSP luminaires will make it possible to create "lower" and "upper" lighting </a:t>
            </a:r>
          </a:p>
          <a:p>
            <a:pPr defTabSz="914400">
              <a:lnSpc>
                <a:spcPct val="120000"/>
              </a:lnSpc>
              <a:spcBef>
                <a:spcPts val="0"/>
              </a:spcBef>
              <a:defRPr sz="1000" i="1" spc="0">
                <a:solidFill>
                  <a:srgbClr val="000000"/>
                </a:solidFill>
                <a:latin typeface="Gotham Pro"/>
                <a:ea typeface="Gotham Pro"/>
                <a:cs typeface="Gotham Pro"/>
                <a:sym typeface="Gotham Pro"/>
              </a:defRPr>
            </a:pPr>
            <a:endParaRPr dirty="0"/>
          </a:p>
          <a:p>
            <a:pPr defTabSz="355600">
              <a:lnSpc>
                <a:spcPct val="120000"/>
              </a:lnSpc>
              <a:spcBef>
                <a:spcPts val="0"/>
              </a:spcBef>
              <a:defRPr sz="1100" i="1" spc="0">
                <a:solidFill>
                  <a:srgbClr val="EEA52D"/>
                </a:solidFill>
                <a:latin typeface="Gotham Pro Medium"/>
                <a:ea typeface="Gotham Pro Medium"/>
                <a:cs typeface="Gotham Pro Medium"/>
                <a:sym typeface="Gotham Pro Medium"/>
              </a:defRPr>
            </a:pPr>
            <a:r>
              <a:rPr lang="es-ES" dirty="0" smtClean="0"/>
              <a:t>Durability</a:t>
            </a:r>
            <a:endParaRPr dirty="0"/>
          </a:p>
          <a:p>
            <a:pPr defTabSz="355600">
              <a:lnSpc>
                <a:spcPct val="120000"/>
              </a:lnSpc>
              <a:spcBef>
                <a:spcPts val="0"/>
              </a:spcBef>
              <a:defRPr sz="1000" spc="0">
                <a:solidFill>
                  <a:srgbClr val="000000"/>
                </a:solidFill>
                <a:latin typeface="Gotham Pro"/>
                <a:ea typeface="Gotham Pro"/>
                <a:cs typeface="Gotham Pro"/>
                <a:sym typeface="Gotham Pro"/>
              </a:defRPr>
            </a:pPr>
            <a:r>
              <a:rPr lang="en-US" sz="1000" dirty="0" smtClean="0">
                <a:sym typeface="Gotham Pro"/>
              </a:rPr>
              <a:t>Housings and diffusers made of impact-resistant materials, operation in all weather conditions, including in an aggressive marine environment</a:t>
            </a:r>
            <a:endParaRPr dirty="0"/>
          </a:p>
        </p:txBody>
      </p:sp>
      <p:sp>
        <p:nvSpPr>
          <p:cNvPr id="711" name="The range includes over 100 modifications of LED’s luminaries of various applications…"/>
          <p:cNvSpPr txBox="1"/>
          <p:nvPr/>
        </p:nvSpPr>
        <p:spPr>
          <a:xfrm>
            <a:off x="2239167" y="1541639"/>
            <a:ext cx="945337" cy="423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nchor="ctr">
            <a:spAutoFit/>
          </a:bodyPr>
          <a:lstStyle/>
          <a:p>
            <a:pPr>
              <a:lnSpc>
                <a:spcPct val="120000"/>
              </a:lnSpc>
              <a:spcBef>
                <a:spcPts val="0"/>
              </a:spcBef>
              <a:defRPr sz="1100" spc="11">
                <a:solidFill>
                  <a:srgbClr val="000000"/>
                </a:solidFill>
                <a:latin typeface="Gotham Pro Medium"/>
                <a:ea typeface="Gotham Pro Medium"/>
                <a:cs typeface="Gotham Pro Medium"/>
                <a:sym typeface="Gotham Pro Medium"/>
              </a:defRPr>
            </a:pPr>
            <a:r>
              <a:rPr lang="es-ES" dirty="0" smtClean="0"/>
              <a:t>SERIE</a:t>
            </a:r>
            <a:r>
              <a:rPr dirty="0" smtClean="0"/>
              <a:t> </a:t>
            </a:r>
            <a:r>
              <a:rPr dirty="0"/>
              <a:t>FGL</a:t>
            </a:r>
            <a:endParaRPr dirty="0">
              <a:latin typeface="Gotham Pro"/>
              <a:ea typeface="Gotham Pro"/>
              <a:cs typeface="Gotham Pro"/>
              <a:sym typeface="Gotham Pro"/>
            </a:endParaRPr>
          </a:p>
          <a:p>
            <a:pPr>
              <a:lnSpc>
                <a:spcPct val="120000"/>
              </a:lnSpc>
              <a:spcBef>
                <a:spcPts val="0"/>
              </a:spcBef>
              <a:defRPr sz="900" i="1" spc="9">
                <a:solidFill>
                  <a:srgbClr val="EEA52D"/>
                </a:solidFill>
                <a:latin typeface="Gotham Pro Medium"/>
                <a:ea typeface="Gotham Pro Medium"/>
                <a:cs typeface="Gotham Pro Medium"/>
                <a:sym typeface="Gotham Pro Medium"/>
              </a:defRPr>
            </a:pPr>
            <a:r>
              <a:rPr dirty="0"/>
              <a:t>15 </a:t>
            </a:r>
            <a:r>
              <a:rPr lang="es-ES" dirty="0" smtClean="0"/>
              <a:t>W</a:t>
            </a:r>
            <a:endParaRPr dirty="0"/>
          </a:p>
        </p:txBody>
      </p:sp>
      <p:sp>
        <p:nvSpPr>
          <p:cNvPr id="712" name="The range includes over 100 modifications of LED’s luminaries of various applications…"/>
          <p:cNvSpPr txBox="1"/>
          <p:nvPr/>
        </p:nvSpPr>
        <p:spPr>
          <a:xfrm>
            <a:off x="2239167" y="2572784"/>
            <a:ext cx="1360831" cy="423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nchor="ctr">
            <a:spAutoFit/>
          </a:bodyPr>
          <a:lstStyle/>
          <a:p>
            <a:pPr>
              <a:lnSpc>
                <a:spcPct val="120000"/>
              </a:lnSpc>
              <a:spcBef>
                <a:spcPts val="0"/>
              </a:spcBef>
              <a:defRPr sz="1100" spc="11">
                <a:solidFill>
                  <a:srgbClr val="000000"/>
                </a:solidFill>
                <a:latin typeface="Gotham Pro Medium"/>
                <a:ea typeface="Gotham Pro Medium"/>
                <a:cs typeface="Gotham Pro Medium"/>
                <a:sym typeface="Gotham Pro Medium"/>
              </a:defRPr>
            </a:pPr>
            <a:r>
              <a:rPr lang="es-ES" dirty="0" smtClean="0"/>
              <a:t>SERIE</a:t>
            </a:r>
            <a:r>
              <a:rPr dirty="0" smtClean="0"/>
              <a:t> </a:t>
            </a:r>
            <a:r>
              <a:rPr dirty="0"/>
              <a:t>FSP</a:t>
            </a:r>
            <a:endParaRPr sz="1600" spc="16" dirty="0">
              <a:solidFill>
                <a:srgbClr val="EEA52D"/>
              </a:solidFill>
            </a:endParaRPr>
          </a:p>
          <a:p>
            <a:pPr>
              <a:lnSpc>
                <a:spcPct val="120000"/>
              </a:lnSpc>
              <a:spcBef>
                <a:spcPts val="0"/>
              </a:spcBef>
              <a:defRPr sz="900" i="1" spc="9">
                <a:solidFill>
                  <a:srgbClr val="EEA52D"/>
                </a:solidFill>
                <a:latin typeface="Gotham Pro Medium"/>
                <a:ea typeface="Gotham Pro Medium"/>
                <a:cs typeface="Gotham Pro Medium"/>
                <a:sym typeface="Gotham Pro Medium"/>
              </a:defRPr>
            </a:pPr>
            <a:r>
              <a:rPr dirty="0"/>
              <a:t>20, 40 </a:t>
            </a:r>
            <a:r>
              <a:rPr lang="es-ES" dirty="0" smtClean="0"/>
              <a:t>W</a:t>
            </a:r>
            <a:endParaRPr dirty="0"/>
          </a:p>
        </p:txBody>
      </p:sp>
      <p:sp>
        <p:nvSpPr>
          <p:cNvPr id="713" name="The range includes over 100 modifications of LED’s luminaries of various applications…"/>
          <p:cNvSpPr txBox="1"/>
          <p:nvPr/>
        </p:nvSpPr>
        <p:spPr>
          <a:xfrm>
            <a:off x="2239167" y="3603930"/>
            <a:ext cx="945337" cy="423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nchor="ctr">
            <a:spAutoFit/>
          </a:bodyPr>
          <a:lstStyle/>
          <a:p>
            <a:pPr>
              <a:lnSpc>
                <a:spcPct val="120000"/>
              </a:lnSpc>
              <a:spcBef>
                <a:spcPts val="0"/>
              </a:spcBef>
              <a:defRPr sz="1100" spc="11">
                <a:solidFill>
                  <a:srgbClr val="000000"/>
                </a:solidFill>
                <a:latin typeface="Gotham Pro Medium"/>
                <a:ea typeface="Gotham Pro Medium"/>
                <a:cs typeface="Gotham Pro Medium"/>
                <a:sym typeface="Gotham Pro Medium"/>
              </a:defRPr>
            </a:pPr>
            <a:r>
              <a:rPr lang="es-ES" dirty="0" smtClean="0"/>
              <a:t>SERIE DTU</a:t>
            </a:r>
            <a:endParaRPr dirty="0">
              <a:latin typeface="Gotham Pro"/>
              <a:ea typeface="Gotham Pro"/>
              <a:cs typeface="Gotham Pro"/>
              <a:sym typeface="Gotham Pro"/>
            </a:endParaRPr>
          </a:p>
          <a:p>
            <a:pPr>
              <a:lnSpc>
                <a:spcPct val="120000"/>
              </a:lnSpc>
              <a:spcBef>
                <a:spcPts val="0"/>
              </a:spcBef>
              <a:defRPr sz="900" i="1" spc="9">
                <a:solidFill>
                  <a:srgbClr val="EEA52D"/>
                </a:solidFill>
                <a:latin typeface="Gotham Pro Medium"/>
                <a:ea typeface="Gotham Pro Medium"/>
                <a:cs typeface="Gotham Pro Medium"/>
                <a:sym typeface="Gotham Pro Medium"/>
              </a:defRPr>
            </a:pPr>
            <a:r>
              <a:rPr dirty="0"/>
              <a:t>20, 40 </a:t>
            </a:r>
            <a:r>
              <a:rPr lang="es-ES" dirty="0" smtClean="0"/>
              <a:t>W</a:t>
            </a:r>
            <a:endParaRPr dirty="0"/>
          </a:p>
        </p:txBody>
      </p:sp>
      <p:sp>
        <p:nvSpPr>
          <p:cNvPr id="714" name="IMPLEMENTED LIGHTING…"/>
          <p:cNvSpPr txBox="1"/>
          <p:nvPr/>
        </p:nvSpPr>
        <p:spPr>
          <a:xfrm>
            <a:off x="1126828" y="460560"/>
            <a:ext cx="5620344" cy="438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spcBef>
                <a:spcPts val="0"/>
              </a:spcBef>
              <a:defRPr sz="2500" spc="25">
                <a:solidFill>
                  <a:srgbClr val="000000"/>
                </a:solidFill>
                <a:latin typeface="Gotham Pro Black"/>
                <a:ea typeface="Gotham Pro Black"/>
                <a:cs typeface="Gotham Pro Black"/>
                <a:sym typeface="Gotham Pro Black"/>
              </a:defRPr>
            </a:lvl1pPr>
          </a:lstStyle>
          <a:p>
            <a:r>
              <a:rPr lang="es-ES" dirty="0" smtClean="0"/>
              <a:t>PARK LIGHTING</a:t>
            </a:r>
            <a:endParaRPr dirty="0"/>
          </a:p>
        </p:txBody>
      </p:sp>
      <p:pic>
        <p:nvPicPr>
          <p:cNvPr id="715" name="FSP-40_0000.png" descr="FSP-40_0000.png"/>
          <p:cNvPicPr>
            <a:picLocks noChangeAspect="1"/>
          </p:cNvPicPr>
          <p:nvPr/>
        </p:nvPicPr>
        <p:blipFill>
          <a:blip r:embed="rId3" cstate="print">
            <a:extLst/>
          </a:blip>
          <a:stretch>
            <a:fillRect/>
          </a:stretch>
        </p:blipFill>
        <p:spPr>
          <a:xfrm>
            <a:off x="1020946" y="2255373"/>
            <a:ext cx="1284482" cy="908465"/>
          </a:xfrm>
          <a:prstGeom prst="rect">
            <a:avLst/>
          </a:prstGeom>
          <a:ln w="12700">
            <a:miter lim="400000"/>
          </a:ln>
        </p:spPr>
      </p:pic>
      <p:pic>
        <p:nvPicPr>
          <p:cNvPr id="716" name="rs_FGL01-15.png" descr="rs_FGL01-15.png"/>
          <p:cNvPicPr>
            <a:picLocks noChangeAspect="1"/>
          </p:cNvPicPr>
          <p:nvPr/>
        </p:nvPicPr>
        <p:blipFill>
          <a:blip r:embed="rId4" cstate="print">
            <a:extLst/>
          </a:blip>
          <a:srcRect l="39178" r="41231"/>
          <a:stretch>
            <a:fillRect/>
          </a:stretch>
        </p:blipFill>
        <p:spPr>
          <a:xfrm>
            <a:off x="1559024" y="1185959"/>
            <a:ext cx="265171" cy="1015205"/>
          </a:xfrm>
          <a:prstGeom prst="rect">
            <a:avLst/>
          </a:prstGeom>
          <a:ln w="12700">
            <a:miter lim="400000"/>
          </a:ln>
        </p:spPr>
      </p:pic>
      <p:pic>
        <p:nvPicPr>
          <p:cNvPr id="717" name="Picture 2" descr="Picture 2"/>
          <p:cNvPicPr>
            <a:picLocks noChangeAspect="1"/>
          </p:cNvPicPr>
          <p:nvPr/>
        </p:nvPicPr>
        <p:blipFill>
          <a:blip r:embed="rId5" cstate="print">
            <a:extLst/>
          </a:blip>
          <a:srcRect l="30800" t="14933" r="34201" b="27200"/>
          <a:stretch>
            <a:fillRect/>
          </a:stretch>
        </p:blipFill>
        <p:spPr>
          <a:xfrm>
            <a:off x="1394501" y="3482294"/>
            <a:ext cx="537412" cy="666389"/>
          </a:xfrm>
          <a:prstGeom prst="rect">
            <a:avLst/>
          </a:prstGeom>
          <a:ln w="12700">
            <a:miter lim="400000"/>
          </a:ln>
        </p:spPr>
      </p:pic>
      <p:pic>
        <p:nvPicPr>
          <p:cNvPr id="13" name="Рисунок 12" descr="fereks_logo_en-flat-black.png"/>
          <p:cNvPicPr>
            <a:picLocks noChangeAspect="1"/>
          </p:cNvPicPr>
          <p:nvPr/>
        </p:nvPicPr>
        <p:blipFill>
          <a:blip r:embed="rId6" cstate="print"/>
          <a:stretch>
            <a:fillRect/>
          </a:stretch>
        </p:blipFill>
        <p:spPr>
          <a:xfrm>
            <a:off x="7812360" y="254794"/>
            <a:ext cx="1044000" cy="484830"/>
          </a:xfrm>
          <a:prstGeom prst="rect">
            <a:avLst/>
          </a:prstGeom>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9" name="image7.png" descr="image7.png"/>
          <p:cNvPicPr>
            <a:picLocks noChangeAspect="1"/>
          </p:cNvPicPr>
          <p:nvPr/>
        </p:nvPicPr>
        <p:blipFill>
          <a:blip r:embed="rId2" cstate="print">
            <a:extLst/>
          </a:blip>
          <a:stretch>
            <a:fillRect/>
          </a:stretch>
        </p:blipFill>
        <p:spPr>
          <a:xfrm>
            <a:off x="-3" y="1104"/>
            <a:ext cx="9144005" cy="5115891"/>
          </a:xfrm>
          <a:prstGeom prst="rect">
            <a:avLst/>
          </a:prstGeom>
          <a:ln w="12700">
            <a:miter lim="400000"/>
          </a:ln>
        </p:spPr>
      </p:pic>
      <p:pic>
        <p:nvPicPr>
          <p:cNvPr id="720" name="image5.png" descr="image5.png"/>
          <p:cNvPicPr>
            <a:picLocks noChangeAspect="1"/>
          </p:cNvPicPr>
          <p:nvPr/>
        </p:nvPicPr>
        <p:blipFill>
          <a:blip r:embed="rId3" cstate="print">
            <a:extLst/>
          </a:blip>
          <a:stretch>
            <a:fillRect/>
          </a:stretch>
        </p:blipFill>
        <p:spPr>
          <a:xfrm>
            <a:off x="83" y="-9652"/>
            <a:ext cx="741182" cy="5137404"/>
          </a:xfrm>
          <a:prstGeom prst="rect">
            <a:avLst/>
          </a:prstGeom>
          <a:ln w="12700">
            <a:miter lim="400000"/>
          </a:ln>
        </p:spPr>
      </p:pic>
      <p:sp>
        <p:nvSpPr>
          <p:cNvPr id="722" name="Поступление денежных средств"/>
          <p:cNvSpPr txBox="1"/>
          <p:nvPr/>
        </p:nvSpPr>
        <p:spPr>
          <a:xfrm>
            <a:off x="993416" y="2161569"/>
            <a:ext cx="2510274" cy="5524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120000"/>
              </a:lnSpc>
              <a:spcBef>
                <a:spcPts val="0"/>
              </a:spcBef>
              <a:defRPr sz="900" b="1" i="1" spc="8">
                <a:solidFill>
                  <a:srgbClr val="000000"/>
                </a:solidFill>
                <a:latin typeface="Gotham Pro"/>
                <a:ea typeface="Gotham Pro"/>
                <a:cs typeface="Gotham Pro"/>
                <a:sym typeface="Gotham Pro"/>
              </a:defRPr>
            </a:pPr>
            <a:r>
              <a:rPr lang="es-ES" sz="900" dirty="0" smtClean="0">
                <a:sym typeface="Gotham Pro"/>
              </a:rPr>
              <a:t>Vandal resistance </a:t>
            </a:r>
            <a:endParaRPr dirty="0"/>
          </a:p>
          <a:p>
            <a:pPr algn="ctr">
              <a:lnSpc>
                <a:spcPct val="120000"/>
              </a:lnSpc>
              <a:spcBef>
                <a:spcPts val="0"/>
              </a:spcBef>
              <a:defRPr sz="900" spc="9">
                <a:solidFill>
                  <a:srgbClr val="000000"/>
                </a:solidFill>
                <a:latin typeface="Gotham Pro"/>
                <a:ea typeface="Gotham Pro"/>
                <a:cs typeface="Gotham Pro"/>
                <a:sym typeface="Gotham Pro"/>
              </a:defRPr>
            </a:pPr>
            <a:r>
              <a:rPr lang="en-US" sz="900" dirty="0" smtClean="0">
                <a:sym typeface="Gotham Pro"/>
              </a:rPr>
              <a:t>Vandal-proof optical module mounting system. </a:t>
            </a:r>
          </a:p>
          <a:p>
            <a:pPr algn="ctr">
              <a:lnSpc>
                <a:spcPct val="120000"/>
              </a:lnSpc>
              <a:spcBef>
                <a:spcPts val="0"/>
              </a:spcBef>
              <a:defRPr sz="900" spc="9">
                <a:solidFill>
                  <a:srgbClr val="000000"/>
                </a:solidFill>
                <a:latin typeface="Gotham Pro"/>
                <a:ea typeface="Gotham Pro"/>
                <a:cs typeface="Gotham Pro"/>
                <a:sym typeface="Gotham Pro"/>
              </a:defRPr>
            </a:pPr>
            <a:r>
              <a:rPr lang="en-US" sz="900" dirty="0" smtClean="0">
                <a:sym typeface="Gotham Pro"/>
              </a:rPr>
              <a:t>Tempered glass diffuser</a:t>
            </a:r>
            <a:endParaRPr dirty="0"/>
          </a:p>
        </p:txBody>
      </p:sp>
      <p:sp>
        <p:nvSpPr>
          <p:cNvPr id="723" name="Поступление денежных средств"/>
          <p:cNvSpPr txBox="1"/>
          <p:nvPr/>
        </p:nvSpPr>
        <p:spPr>
          <a:xfrm>
            <a:off x="3823445" y="2175435"/>
            <a:ext cx="2014883" cy="7186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120000"/>
              </a:lnSpc>
              <a:spcBef>
                <a:spcPts val="0"/>
              </a:spcBef>
              <a:defRPr sz="900" b="1" i="1" spc="8">
                <a:solidFill>
                  <a:srgbClr val="000000"/>
                </a:solidFill>
                <a:latin typeface="Gotham Pro"/>
                <a:ea typeface="Gotham Pro"/>
                <a:cs typeface="Gotham Pro"/>
                <a:sym typeface="Gotham Pro"/>
              </a:defRPr>
            </a:pPr>
            <a:r>
              <a:rPr lang="es-ES" sz="900" dirty="0" smtClean="0">
                <a:sym typeface="Gotham Pro"/>
              </a:rPr>
              <a:t>Thoughtful design </a:t>
            </a:r>
            <a:endParaRPr dirty="0" smtClean="0"/>
          </a:p>
          <a:p>
            <a:pPr algn="ctr">
              <a:lnSpc>
                <a:spcPct val="120000"/>
              </a:lnSpc>
              <a:spcBef>
                <a:spcPts val="0"/>
              </a:spcBef>
              <a:defRPr sz="900" spc="9">
                <a:solidFill>
                  <a:srgbClr val="000000"/>
                </a:solidFill>
                <a:latin typeface="Gotham Pro"/>
                <a:ea typeface="Gotham Pro"/>
                <a:cs typeface="Gotham Pro"/>
                <a:sym typeface="Gotham Pro"/>
              </a:defRPr>
            </a:pPr>
            <a:r>
              <a:rPr lang="en-US" sz="900" dirty="0" smtClean="0">
                <a:sym typeface="Gotham Pro"/>
              </a:rPr>
              <a:t>Anti-vandal system </a:t>
            </a:r>
          </a:p>
          <a:p>
            <a:pPr algn="ctr">
              <a:lnSpc>
                <a:spcPct val="120000"/>
              </a:lnSpc>
              <a:spcBef>
                <a:spcPts val="0"/>
              </a:spcBef>
              <a:defRPr sz="900" spc="9">
                <a:solidFill>
                  <a:srgbClr val="000000"/>
                </a:solidFill>
                <a:latin typeface="Gotham Pro"/>
                <a:ea typeface="Gotham Pro"/>
                <a:cs typeface="Gotham Pro"/>
                <a:sym typeface="Gotham Pro"/>
              </a:defRPr>
            </a:pPr>
            <a:r>
              <a:rPr lang="en-US" sz="900" dirty="0" smtClean="0">
                <a:sym typeface="Gotham Pro"/>
              </a:rPr>
              <a:t>The hatch cover is flush. </a:t>
            </a:r>
          </a:p>
          <a:p>
            <a:pPr algn="ctr">
              <a:lnSpc>
                <a:spcPct val="120000"/>
              </a:lnSpc>
              <a:spcBef>
                <a:spcPts val="0"/>
              </a:spcBef>
              <a:defRPr sz="900" spc="9">
                <a:solidFill>
                  <a:srgbClr val="000000"/>
                </a:solidFill>
                <a:latin typeface="Gotham Pro"/>
                <a:ea typeface="Gotham Pro"/>
                <a:cs typeface="Gotham Pro"/>
                <a:sym typeface="Gotham Pro"/>
              </a:defRPr>
            </a:pPr>
            <a:r>
              <a:rPr lang="en-US" sz="900" dirty="0" smtClean="0">
                <a:sym typeface="Gotham Pro"/>
              </a:rPr>
              <a:t>Cast base for improved visual quality </a:t>
            </a:r>
            <a:endParaRPr dirty="0"/>
          </a:p>
        </p:txBody>
      </p:sp>
      <p:sp>
        <p:nvSpPr>
          <p:cNvPr id="724" name="Поступление денежных средств"/>
          <p:cNvSpPr txBox="1"/>
          <p:nvPr/>
        </p:nvSpPr>
        <p:spPr>
          <a:xfrm>
            <a:off x="6197777" y="2175435"/>
            <a:ext cx="2430884" cy="8848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algn="ctr">
              <a:lnSpc>
                <a:spcPct val="120000"/>
              </a:lnSpc>
              <a:spcBef>
                <a:spcPts val="0"/>
              </a:spcBef>
              <a:defRPr sz="900" b="1" i="1" spc="8">
                <a:solidFill>
                  <a:srgbClr val="000000"/>
                </a:solidFill>
                <a:latin typeface="Gotham Pro"/>
                <a:ea typeface="Gotham Pro"/>
                <a:cs typeface="Gotham Pro"/>
                <a:sym typeface="Gotham Pro"/>
              </a:defRPr>
            </a:pPr>
            <a:r>
              <a:rPr lang="es-ES" dirty="0" smtClean="0"/>
              <a:t>Durability</a:t>
            </a:r>
            <a:endParaRPr dirty="0"/>
          </a:p>
          <a:p>
            <a:pPr algn="ctr">
              <a:lnSpc>
                <a:spcPct val="120000"/>
              </a:lnSpc>
              <a:spcBef>
                <a:spcPts val="0"/>
              </a:spcBef>
              <a:defRPr sz="900" spc="9">
                <a:solidFill>
                  <a:srgbClr val="000000"/>
                </a:solidFill>
                <a:latin typeface="Gotham Pro"/>
                <a:ea typeface="Gotham Pro"/>
                <a:cs typeface="Gotham Pro"/>
                <a:sym typeface="Gotham Pro"/>
              </a:defRPr>
            </a:pPr>
            <a:r>
              <a:rPr lang="en-US" sz="900" dirty="0" smtClean="0">
                <a:sym typeface="Gotham Pro"/>
              </a:rPr>
              <a:t>The aluminum housing is not subject to corrosion, reagents. Mounded heater for efficient heat dissipation and increased product life </a:t>
            </a:r>
            <a:endParaRPr dirty="0"/>
          </a:p>
        </p:txBody>
      </p:sp>
      <p:sp>
        <p:nvSpPr>
          <p:cNvPr id="725" name="Поступление денежных средств"/>
          <p:cNvSpPr txBox="1"/>
          <p:nvPr/>
        </p:nvSpPr>
        <p:spPr>
          <a:xfrm>
            <a:off x="1182246" y="3783186"/>
            <a:ext cx="2132607" cy="7186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120000"/>
              </a:lnSpc>
              <a:spcBef>
                <a:spcPts val="0"/>
              </a:spcBef>
              <a:defRPr sz="900" b="1" i="1" spc="8">
                <a:solidFill>
                  <a:srgbClr val="000000"/>
                </a:solidFill>
                <a:latin typeface="Gotham Pro"/>
                <a:ea typeface="Gotham Pro"/>
                <a:cs typeface="Gotham Pro"/>
                <a:sym typeface="Gotham Pro"/>
              </a:defRPr>
            </a:pPr>
            <a:r>
              <a:rPr lang="es-ES" sz="900" dirty="0" smtClean="0">
                <a:sym typeface="Gotham Pro"/>
              </a:rPr>
              <a:t>Serviceability </a:t>
            </a:r>
            <a:endParaRPr dirty="0" smtClean="0"/>
          </a:p>
          <a:p>
            <a:pPr algn="ctr">
              <a:lnSpc>
                <a:spcPct val="120000"/>
              </a:lnSpc>
              <a:spcBef>
                <a:spcPts val="0"/>
              </a:spcBef>
              <a:defRPr sz="900" spc="9">
                <a:solidFill>
                  <a:srgbClr val="000000"/>
                </a:solidFill>
                <a:latin typeface="Gotham Pro"/>
                <a:ea typeface="Gotham Pro"/>
                <a:cs typeface="Gotham Pro"/>
                <a:sym typeface="Gotham Pro"/>
              </a:defRPr>
            </a:pPr>
            <a:r>
              <a:rPr lang="en-US" sz="900" dirty="0" smtClean="0">
                <a:sym typeface="Gotham Pro"/>
              </a:rPr>
              <a:t>Access to the driver at a height of 1 m. </a:t>
            </a:r>
          </a:p>
          <a:p>
            <a:pPr algn="ctr">
              <a:lnSpc>
                <a:spcPct val="120000"/>
              </a:lnSpc>
              <a:spcBef>
                <a:spcPts val="0"/>
              </a:spcBef>
              <a:defRPr sz="900" spc="9">
                <a:solidFill>
                  <a:srgbClr val="000000"/>
                </a:solidFill>
                <a:latin typeface="Gotham Pro"/>
                <a:ea typeface="Gotham Pro"/>
                <a:cs typeface="Gotham Pro"/>
                <a:sym typeface="Gotham Pro"/>
              </a:defRPr>
            </a:pPr>
            <a:r>
              <a:rPr lang="en-US" sz="900" dirty="0" smtClean="0">
                <a:sym typeface="Gotham Pro"/>
              </a:rPr>
              <a:t>Possibility of replacing the LED module </a:t>
            </a:r>
          </a:p>
          <a:p>
            <a:pPr algn="ctr">
              <a:lnSpc>
                <a:spcPct val="120000"/>
              </a:lnSpc>
              <a:spcBef>
                <a:spcPts val="0"/>
              </a:spcBef>
              <a:defRPr sz="900" spc="9">
                <a:solidFill>
                  <a:srgbClr val="000000"/>
                </a:solidFill>
                <a:latin typeface="Gotham Pro"/>
                <a:ea typeface="Gotham Pro"/>
                <a:cs typeface="Gotham Pro"/>
                <a:sym typeface="Gotham Pro"/>
              </a:defRPr>
            </a:pPr>
            <a:r>
              <a:rPr lang="en-US" sz="900" dirty="0" smtClean="0">
                <a:sym typeface="Gotham Pro"/>
              </a:rPr>
              <a:t>and protective glass </a:t>
            </a:r>
            <a:endParaRPr dirty="0"/>
          </a:p>
        </p:txBody>
      </p:sp>
      <p:sp>
        <p:nvSpPr>
          <p:cNvPr id="726" name="Поступление денежных средств"/>
          <p:cNvSpPr txBox="1"/>
          <p:nvPr/>
        </p:nvSpPr>
        <p:spPr>
          <a:xfrm>
            <a:off x="3623839" y="3797048"/>
            <a:ext cx="2414094" cy="7186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120000"/>
              </a:lnSpc>
              <a:spcBef>
                <a:spcPts val="0"/>
              </a:spcBef>
              <a:defRPr sz="900" b="1" i="1" spc="8">
                <a:solidFill>
                  <a:srgbClr val="000000"/>
                </a:solidFill>
                <a:latin typeface="Gotham Pro"/>
                <a:ea typeface="Gotham Pro"/>
                <a:cs typeface="Gotham Pro"/>
                <a:sym typeface="Gotham Pro"/>
              </a:defRPr>
            </a:pPr>
            <a:r>
              <a:rPr lang="es-ES" sz="900" dirty="0" smtClean="0">
                <a:sym typeface="Gotham Pro"/>
              </a:rPr>
              <a:t>Laboratory tests </a:t>
            </a:r>
            <a:endParaRPr dirty="0"/>
          </a:p>
          <a:p>
            <a:pPr algn="ctr">
              <a:lnSpc>
                <a:spcPct val="120000"/>
              </a:lnSpc>
              <a:spcBef>
                <a:spcPts val="0"/>
              </a:spcBef>
              <a:defRPr sz="900" spc="9">
                <a:solidFill>
                  <a:srgbClr val="000000"/>
                </a:solidFill>
                <a:latin typeface="Gotham Pro"/>
                <a:ea typeface="Gotham Pro"/>
                <a:cs typeface="Gotham Pro"/>
                <a:sym typeface="Gotham Pro"/>
              </a:defRPr>
            </a:pPr>
            <a:r>
              <a:rPr lang="en-US" sz="900" dirty="0" smtClean="0">
                <a:sym typeface="Gotham Pro"/>
              </a:rPr>
              <a:t>The design of the product has been tested </a:t>
            </a:r>
            <a:endParaRPr lang="ru-RU" sz="900" dirty="0" smtClean="0">
              <a:sym typeface="Gotham Pro"/>
            </a:endParaRPr>
          </a:p>
          <a:p>
            <a:pPr algn="ctr">
              <a:lnSpc>
                <a:spcPct val="120000"/>
              </a:lnSpc>
              <a:spcBef>
                <a:spcPts val="0"/>
              </a:spcBef>
              <a:defRPr sz="900" spc="9">
                <a:solidFill>
                  <a:srgbClr val="000000"/>
                </a:solidFill>
                <a:latin typeface="Gotham Pro"/>
                <a:ea typeface="Gotham Pro"/>
                <a:cs typeface="Gotham Pro"/>
                <a:sym typeface="Gotham Pro"/>
              </a:defRPr>
            </a:pPr>
            <a:r>
              <a:rPr lang="en-US" sz="900" dirty="0" smtClean="0">
                <a:sym typeface="Gotham Pro"/>
              </a:rPr>
              <a:t>by an independent laboratory with a threefold</a:t>
            </a:r>
            <a:endParaRPr lang="ru-RU" sz="900" dirty="0" smtClean="0">
              <a:sym typeface="Gotham Pro"/>
            </a:endParaRPr>
          </a:p>
          <a:p>
            <a:pPr algn="ctr">
              <a:lnSpc>
                <a:spcPct val="120000"/>
              </a:lnSpc>
              <a:spcBef>
                <a:spcPts val="0"/>
              </a:spcBef>
              <a:defRPr sz="900" spc="9">
                <a:solidFill>
                  <a:srgbClr val="000000"/>
                </a:solidFill>
                <a:latin typeface="Gotham Pro"/>
                <a:ea typeface="Gotham Pro"/>
                <a:cs typeface="Gotham Pro"/>
                <a:sym typeface="Gotham Pro"/>
              </a:defRPr>
            </a:pPr>
            <a:r>
              <a:rPr lang="en-US" sz="900" dirty="0" smtClean="0">
                <a:sym typeface="Gotham Pro"/>
              </a:rPr>
              <a:t> increase in the norm of wind loads</a:t>
            </a:r>
            <a:endParaRPr dirty="0"/>
          </a:p>
        </p:txBody>
      </p:sp>
      <p:sp>
        <p:nvSpPr>
          <p:cNvPr id="727" name="Поступление денежных средств"/>
          <p:cNvSpPr txBox="1"/>
          <p:nvPr/>
        </p:nvSpPr>
        <p:spPr>
          <a:xfrm>
            <a:off x="6197777" y="3797048"/>
            <a:ext cx="2430884" cy="8848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algn="ctr">
              <a:lnSpc>
                <a:spcPct val="120000"/>
              </a:lnSpc>
              <a:spcBef>
                <a:spcPts val="0"/>
              </a:spcBef>
              <a:defRPr sz="900" b="1" i="1" spc="8">
                <a:solidFill>
                  <a:srgbClr val="000000"/>
                </a:solidFill>
                <a:latin typeface="Gotham Pro"/>
                <a:ea typeface="Gotham Pro"/>
                <a:cs typeface="Gotham Pro"/>
                <a:sym typeface="Gotham Pro"/>
              </a:defRPr>
            </a:pPr>
            <a:r>
              <a:rPr lang="es-ES" sz="900" dirty="0" smtClean="0">
                <a:sym typeface="Gotham Pro"/>
              </a:rPr>
              <a:t>Wide possibilities of operation </a:t>
            </a:r>
            <a:endParaRPr dirty="0"/>
          </a:p>
          <a:p>
            <a:pPr algn="ctr">
              <a:lnSpc>
                <a:spcPct val="120000"/>
              </a:lnSpc>
              <a:spcBef>
                <a:spcPts val="0"/>
              </a:spcBef>
              <a:defRPr sz="900" spc="9">
                <a:solidFill>
                  <a:srgbClr val="000000"/>
                </a:solidFill>
                <a:latin typeface="Gotham Pro"/>
                <a:ea typeface="Gotham Pro"/>
                <a:cs typeface="Gotham Pro"/>
                <a:sym typeface="Gotham Pro"/>
              </a:defRPr>
            </a:pPr>
            <a:r>
              <a:rPr lang="en-US" sz="900" dirty="0" err="1" smtClean="0">
                <a:sym typeface="Gotham Pro"/>
              </a:rPr>
              <a:t>Weatherability</a:t>
            </a:r>
            <a:r>
              <a:rPr lang="en-US" sz="900" dirty="0" smtClean="0">
                <a:sym typeface="Gotham Pro"/>
              </a:rPr>
              <a:t>, UV resistance, high hardness. Operating temperature: -40 + 50 ° С. The pressure equalization valve prevents condensation from forming </a:t>
            </a:r>
            <a:endParaRPr dirty="0"/>
          </a:p>
        </p:txBody>
      </p:sp>
      <p:pic>
        <p:nvPicPr>
          <p:cNvPr id="728" name="Изображение" descr="Изображение"/>
          <p:cNvPicPr>
            <a:picLocks noChangeAspect="1"/>
          </p:cNvPicPr>
          <p:nvPr/>
        </p:nvPicPr>
        <p:blipFill>
          <a:blip r:embed="rId4" cstate="print">
            <a:extLst/>
          </a:blip>
          <a:stretch>
            <a:fillRect/>
          </a:stretch>
        </p:blipFill>
        <p:spPr>
          <a:xfrm>
            <a:off x="1947815" y="1556454"/>
            <a:ext cx="461582" cy="570552"/>
          </a:xfrm>
          <a:prstGeom prst="rect">
            <a:avLst/>
          </a:prstGeom>
          <a:ln w="12700">
            <a:miter lim="400000"/>
          </a:ln>
        </p:spPr>
      </p:pic>
      <p:pic>
        <p:nvPicPr>
          <p:cNvPr id="729" name="Изображение" descr="Изображение"/>
          <p:cNvPicPr>
            <a:picLocks noChangeAspect="1"/>
          </p:cNvPicPr>
          <p:nvPr/>
        </p:nvPicPr>
        <p:blipFill>
          <a:blip r:embed="rId5" cstate="print">
            <a:extLst/>
          </a:blip>
          <a:stretch>
            <a:fillRect/>
          </a:stretch>
        </p:blipFill>
        <p:spPr>
          <a:xfrm>
            <a:off x="7053236" y="3121966"/>
            <a:ext cx="640260" cy="641245"/>
          </a:xfrm>
          <a:prstGeom prst="rect">
            <a:avLst/>
          </a:prstGeom>
          <a:ln w="12700">
            <a:miter lim="400000"/>
          </a:ln>
        </p:spPr>
      </p:pic>
      <p:pic>
        <p:nvPicPr>
          <p:cNvPr id="730" name="Изображение" descr="Изображение"/>
          <p:cNvPicPr>
            <a:picLocks noChangeAspect="1"/>
          </p:cNvPicPr>
          <p:nvPr/>
        </p:nvPicPr>
        <p:blipFill>
          <a:blip r:embed="rId6" cstate="print">
            <a:extLst/>
          </a:blip>
          <a:stretch>
            <a:fillRect/>
          </a:stretch>
        </p:blipFill>
        <p:spPr>
          <a:xfrm>
            <a:off x="6984093" y="1591769"/>
            <a:ext cx="560175" cy="502154"/>
          </a:xfrm>
          <a:prstGeom prst="rect">
            <a:avLst/>
          </a:prstGeom>
          <a:ln w="12700">
            <a:miter lim="400000"/>
          </a:ln>
        </p:spPr>
      </p:pic>
      <p:pic>
        <p:nvPicPr>
          <p:cNvPr id="731" name="Изображение" descr="Изображение"/>
          <p:cNvPicPr>
            <a:picLocks noChangeAspect="1"/>
          </p:cNvPicPr>
          <p:nvPr/>
        </p:nvPicPr>
        <p:blipFill>
          <a:blip r:embed="rId7" cstate="print">
            <a:extLst/>
          </a:blip>
          <a:stretch>
            <a:fillRect/>
          </a:stretch>
        </p:blipFill>
        <p:spPr>
          <a:xfrm>
            <a:off x="4617768" y="3135114"/>
            <a:ext cx="399584" cy="583308"/>
          </a:xfrm>
          <a:prstGeom prst="rect">
            <a:avLst/>
          </a:prstGeom>
          <a:ln w="12700">
            <a:miter lim="400000"/>
          </a:ln>
        </p:spPr>
      </p:pic>
      <p:pic>
        <p:nvPicPr>
          <p:cNvPr id="732" name="Изображение" descr="Изображение"/>
          <p:cNvPicPr>
            <a:picLocks noChangeAspect="1"/>
          </p:cNvPicPr>
          <p:nvPr/>
        </p:nvPicPr>
        <p:blipFill>
          <a:blip r:embed="rId8" cstate="print">
            <a:extLst/>
          </a:blip>
          <a:stretch>
            <a:fillRect/>
          </a:stretch>
        </p:blipFill>
        <p:spPr>
          <a:xfrm>
            <a:off x="1907701" y="3210291"/>
            <a:ext cx="504059" cy="500890"/>
          </a:xfrm>
          <a:prstGeom prst="rect">
            <a:avLst/>
          </a:prstGeom>
          <a:ln w="12700">
            <a:miter lim="400000"/>
          </a:ln>
        </p:spPr>
      </p:pic>
      <p:pic>
        <p:nvPicPr>
          <p:cNvPr id="733" name="Изображение" descr="Изображение"/>
          <p:cNvPicPr>
            <a:picLocks noChangeAspect="1"/>
          </p:cNvPicPr>
          <p:nvPr/>
        </p:nvPicPr>
        <p:blipFill>
          <a:blip r:embed="rId9" cstate="print">
            <a:extLst/>
          </a:blip>
          <a:stretch>
            <a:fillRect/>
          </a:stretch>
        </p:blipFill>
        <p:spPr>
          <a:xfrm>
            <a:off x="4576236" y="1584013"/>
            <a:ext cx="390846" cy="524418"/>
          </a:xfrm>
          <a:prstGeom prst="rect">
            <a:avLst/>
          </a:prstGeom>
          <a:ln w="12700">
            <a:miter lim="400000"/>
          </a:ln>
        </p:spPr>
      </p:pic>
      <p:sp>
        <p:nvSpPr>
          <p:cNvPr id="734" name="IMPLEMENTED LIGHTING…"/>
          <p:cNvSpPr txBox="1"/>
          <p:nvPr/>
        </p:nvSpPr>
        <p:spPr>
          <a:xfrm>
            <a:off x="1126829" y="460560"/>
            <a:ext cx="6324796" cy="8232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spcBef>
                <a:spcPts val="0"/>
              </a:spcBef>
              <a:defRPr sz="2500" spc="25">
                <a:solidFill>
                  <a:srgbClr val="000000"/>
                </a:solidFill>
                <a:latin typeface="Gotham Pro Black"/>
                <a:ea typeface="Gotham Pro Black"/>
                <a:cs typeface="Gotham Pro Black"/>
                <a:sym typeface="Gotham Pro Black"/>
              </a:defRPr>
            </a:lvl1pPr>
          </a:lstStyle>
          <a:p>
            <a:r>
              <a:rPr lang="es-ES" dirty="0" smtClean="0"/>
              <a:t>ADVANTAGES OF PARK LUMINAIRES OF FSP SERIES</a:t>
            </a:r>
            <a:endParaRPr dirty="0"/>
          </a:p>
        </p:txBody>
      </p:sp>
      <p:sp>
        <p:nvSpPr>
          <p:cNvPr id="735"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44</a:t>
            </a:r>
          </a:p>
        </p:txBody>
      </p:sp>
      <p:pic>
        <p:nvPicPr>
          <p:cNvPr id="19" name="Рисунок 18" descr="fereks_logo_en-flat-black.png"/>
          <p:cNvPicPr>
            <a:picLocks noChangeAspect="1"/>
          </p:cNvPicPr>
          <p:nvPr/>
        </p:nvPicPr>
        <p:blipFill>
          <a:blip r:embed="rId10" cstate="print"/>
          <a:stretch>
            <a:fillRect/>
          </a:stretch>
        </p:blipFill>
        <p:spPr>
          <a:xfrm>
            <a:off x="7812360" y="254794"/>
            <a:ext cx="1044000" cy="484830"/>
          </a:xfrm>
          <a:prstGeom prst="rect">
            <a:avLst/>
          </a:prstGeom>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 name="Изображение" descr="Изображение"/>
          <p:cNvPicPr>
            <a:picLocks noChangeAspect="1"/>
          </p:cNvPicPr>
          <p:nvPr/>
        </p:nvPicPr>
        <p:blipFill>
          <a:blip r:embed="rId2" cstate="print">
            <a:extLst/>
          </a:blip>
          <a:stretch>
            <a:fillRect/>
          </a:stretch>
        </p:blipFill>
        <p:spPr>
          <a:xfrm>
            <a:off x="43565" y="1333141"/>
            <a:ext cx="4931910" cy="3488138"/>
          </a:xfrm>
          <a:prstGeom prst="rect">
            <a:avLst/>
          </a:prstGeom>
          <a:ln w="12700">
            <a:miter lim="400000"/>
          </a:ln>
        </p:spPr>
      </p:pic>
      <p:pic>
        <p:nvPicPr>
          <p:cNvPr id="737" name="Изображение" descr="Изображение"/>
          <p:cNvPicPr>
            <a:picLocks noChangeAspect="1"/>
          </p:cNvPicPr>
          <p:nvPr/>
        </p:nvPicPr>
        <p:blipFill>
          <a:blip r:embed="rId3" cstate="print">
            <a:extLst/>
          </a:blip>
          <a:srcRect l="45876" t="91819" r="48232"/>
          <a:stretch>
            <a:fillRect/>
          </a:stretch>
        </p:blipFill>
        <p:spPr>
          <a:xfrm>
            <a:off x="7057921" y="3150348"/>
            <a:ext cx="1286900" cy="1272701"/>
          </a:xfrm>
          <a:prstGeom prst="rect">
            <a:avLst/>
          </a:prstGeom>
          <a:ln w="12700">
            <a:miter lim="400000"/>
          </a:ln>
        </p:spPr>
      </p:pic>
      <p:pic>
        <p:nvPicPr>
          <p:cNvPr id="738" name="Изображение" descr="Изображение"/>
          <p:cNvPicPr>
            <a:picLocks noChangeAspect="1"/>
          </p:cNvPicPr>
          <p:nvPr/>
        </p:nvPicPr>
        <p:blipFill>
          <a:blip r:embed="rId4" cstate="print">
            <a:extLst/>
          </a:blip>
          <a:stretch>
            <a:fillRect/>
          </a:stretch>
        </p:blipFill>
        <p:spPr>
          <a:xfrm>
            <a:off x="5542193" y="3124948"/>
            <a:ext cx="1220206" cy="2474775"/>
          </a:xfrm>
          <a:prstGeom prst="rect">
            <a:avLst/>
          </a:prstGeom>
          <a:ln w="12700">
            <a:miter lim="400000"/>
          </a:ln>
        </p:spPr>
      </p:pic>
      <p:pic>
        <p:nvPicPr>
          <p:cNvPr id="739" name="Изображение" descr="Изображение"/>
          <p:cNvPicPr>
            <a:picLocks noChangeAspect="1"/>
          </p:cNvPicPr>
          <p:nvPr/>
        </p:nvPicPr>
        <p:blipFill>
          <a:blip r:embed="rId5" cstate="print">
            <a:extLst/>
          </a:blip>
          <a:srcRect l="45648" t="33689" r="48809" b="58319"/>
          <a:stretch>
            <a:fillRect/>
          </a:stretch>
        </p:blipFill>
        <p:spPr>
          <a:xfrm>
            <a:off x="3948519" y="3097211"/>
            <a:ext cx="1247106" cy="1283141"/>
          </a:xfrm>
          <a:prstGeom prst="rect">
            <a:avLst/>
          </a:prstGeom>
          <a:ln w="12700">
            <a:miter lim="400000"/>
          </a:ln>
        </p:spPr>
      </p:pic>
      <p:pic>
        <p:nvPicPr>
          <p:cNvPr id="740" name="Изображение" descr="Изображение"/>
          <p:cNvPicPr>
            <a:picLocks noChangeAspect="1"/>
          </p:cNvPicPr>
          <p:nvPr/>
        </p:nvPicPr>
        <p:blipFill>
          <a:blip r:embed="rId6" cstate="print">
            <a:extLst/>
          </a:blip>
          <a:stretch>
            <a:fillRect/>
          </a:stretch>
        </p:blipFill>
        <p:spPr>
          <a:xfrm>
            <a:off x="6834968" y="1090509"/>
            <a:ext cx="2803236" cy="2295333"/>
          </a:xfrm>
          <a:prstGeom prst="rect">
            <a:avLst/>
          </a:prstGeom>
          <a:ln w="12700">
            <a:miter lim="400000"/>
          </a:ln>
        </p:spPr>
      </p:pic>
      <p:pic>
        <p:nvPicPr>
          <p:cNvPr id="741" name="Изображение" descr="Изображение"/>
          <p:cNvPicPr>
            <a:picLocks noChangeAspect="1"/>
          </p:cNvPicPr>
          <p:nvPr/>
        </p:nvPicPr>
        <p:blipFill>
          <a:blip r:embed="rId7" cstate="print">
            <a:extLst/>
          </a:blip>
          <a:stretch>
            <a:fillRect/>
          </a:stretch>
        </p:blipFill>
        <p:spPr>
          <a:xfrm>
            <a:off x="6371483" y="1564513"/>
            <a:ext cx="1030644" cy="2090318"/>
          </a:xfrm>
          <a:prstGeom prst="rect">
            <a:avLst/>
          </a:prstGeom>
          <a:ln w="12700">
            <a:miter lim="400000"/>
          </a:ln>
        </p:spPr>
      </p:pic>
      <p:pic>
        <p:nvPicPr>
          <p:cNvPr id="742" name="Изображение" descr="Изображение"/>
          <p:cNvPicPr>
            <a:picLocks noChangeAspect="1"/>
          </p:cNvPicPr>
          <p:nvPr/>
        </p:nvPicPr>
        <p:blipFill>
          <a:blip r:embed="rId8" cstate="print">
            <a:extLst/>
          </a:blip>
          <a:srcRect l="42466" r="50580" b="84734"/>
          <a:stretch>
            <a:fillRect/>
          </a:stretch>
        </p:blipFill>
        <p:spPr>
          <a:xfrm>
            <a:off x="3438218" y="668042"/>
            <a:ext cx="1535848" cy="2384819"/>
          </a:xfrm>
          <a:prstGeom prst="rect">
            <a:avLst/>
          </a:prstGeom>
          <a:ln w="12700">
            <a:miter lim="400000"/>
          </a:ln>
        </p:spPr>
      </p:pic>
      <p:pic>
        <p:nvPicPr>
          <p:cNvPr id="743" name="Изображение" descr="Изображение"/>
          <p:cNvPicPr>
            <a:picLocks noChangeAspect="1"/>
          </p:cNvPicPr>
          <p:nvPr/>
        </p:nvPicPr>
        <p:blipFill>
          <a:blip r:embed="rId9" cstate="print">
            <a:extLst/>
          </a:blip>
          <a:srcRect l="43053" t="30035" r="47181" b="57235"/>
          <a:stretch>
            <a:fillRect/>
          </a:stretch>
        </p:blipFill>
        <p:spPr>
          <a:xfrm>
            <a:off x="4567675" y="1036409"/>
            <a:ext cx="2180619" cy="2010306"/>
          </a:xfrm>
          <a:prstGeom prst="rect">
            <a:avLst/>
          </a:prstGeom>
          <a:ln w="12700">
            <a:miter lim="400000"/>
          </a:ln>
        </p:spPr>
      </p:pic>
      <p:sp>
        <p:nvSpPr>
          <p:cNvPr id="744"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45</a:t>
            </a:r>
          </a:p>
        </p:txBody>
      </p:sp>
      <p:pic>
        <p:nvPicPr>
          <p:cNvPr id="745" name="image5.png" descr="image5.png"/>
          <p:cNvPicPr>
            <a:picLocks noChangeAspect="1"/>
          </p:cNvPicPr>
          <p:nvPr/>
        </p:nvPicPr>
        <p:blipFill>
          <a:blip r:embed="rId10" cstate="print">
            <a:extLst/>
          </a:blip>
          <a:stretch>
            <a:fillRect/>
          </a:stretch>
        </p:blipFill>
        <p:spPr>
          <a:xfrm>
            <a:off x="83" y="-9652"/>
            <a:ext cx="741182" cy="5137404"/>
          </a:xfrm>
          <a:prstGeom prst="rect">
            <a:avLst/>
          </a:prstGeom>
          <a:ln w="12700">
            <a:miter lim="400000"/>
          </a:ln>
        </p:spPr>
      </p:pic>
      <p:sp>
        <p:nvSpPr>
          <p:cNvPr id="747" name="IMPLEMENTED LIGHTING…"/>
          <p:cNvSpPr txBox="1"/>
          <p:nvPr/>
        </p:nvSpPr>
        <p:spPr>
          <a:xfrm>
            <a:off x="1126829" y="460560"/>
            <a:ext cx="6324796" cy="438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spcBef>
                <a:spcPts val="0"/>
              </a:spcBef>
              <a:defRPr sz="2500" spc="25">
                <a:solidFill>
                  <a:srgbClr val="000000"/>
                </a:solidFill>
                <a:latin typeface="Gotham Pro Black"/>
                <a:ea typeface="Gotham Pro Black"/>
                <a:cs typeface="Gotham Pro Black"/>
                <a:sym typeface="Gotham Pro Black"/>
              </a:defRPr>
            </a:lvl1pPr>
          </a:lstStyle>
          <a:p>
            <a:r>
              <a:rPr lang="es-ES" dirty="0" smtClean="0"/>
              <a:t>ADVANTAGES OF PARK LUMINAIRES</a:t>
            </a:r>
            <a:endParaRPr dirty="0"/>
          </a:p>
        </p:txBody>
      </p:sp>
      <p:sp>
        <p:nvSpPr>
          <p:cNvPr id="748" name="Поступление денежных средств"/>
          <p:cNvSpPr txBox="1"/>
          <p:nvPr/>
        </p:nvSpPr>
        <p:spPr>
          <a:xfrm>
            <a:off x="3495036" y="2573103"/>
            <a:ext cx="1252430" cy="242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Vandal-proof optical </a:t>
            </a:r>
          </a:p>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module mounting system </a:t>
            </a:r>
            <a:endParaRPr dirty="0"/>
          </a:p>
        </p:txBody>
      </p:sp>
      <p:sp>
        <p:nvSpPr>
          <p:cNvPr id="749" name="Поступление денежных средств"/>
          <p:cNvSpPr txBox="1"/>
          <p:nvPr/>
        </p:nvSpPr>
        <p:spPr>
          <a:xfrm>
            <a:off x="3717324" y="4270671"/>
            <a:ext cx="1709350" cy="392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Tests by an independent laboratory</a:t>
            </a:r>
          </a:p>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 with a threefold increase </a:t>
            </a:r>
          </a:p>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in the norm of wind loads </a:t>
            </a:r>
            <a:endParaRPr dirty="0"/>
          </a:p>
        </p:txBody>
      </p:sp>
      <p:sp>
        <p:nvSpPr>
          <p:cNvPr id="750" name="Поступление денежных средств"/>
          <p:cNvSpPr txBox="1"/>
          <p:nvPr/>
        </p:nvSpPr>
        <p:spPr>
          <a:xfrm>
            <a:off x="4884602" y="2573103"/>
            <a:ext cx="1171254" cy="2531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spc="8">
                <a:solidFill>
                  <a:srgbClr val="000000"/>
                </a:solidFill>
                <a:latin typeface="Gotham Pro"/>
                <a:ea typeface="Gotham Pro"/>
                <a:cs typeface="Gotham Pro"/>
                <a:sym typeface="Gotham Pro"/>
              </a:defRPr>
            </a:pPr>
            <a:r>
              <a:rPr lang="es-ES" dirty="0" smtClean="0"/>
              <a:t>The aluminium housing </a:t>
            </a:r>
          </a:p>
          <a:p>
            <a:pPr algn="ctr">
              <a:lnSpc>
                <a:spcPct val="40000"/>
              </a:lnSpc>
              <a:defRPr sz="800" spc="8">
                <a:solidFill>
                  <a:srgbClr val="000000"/>
                </a:solidFill>
                <a:latin typeface="Gotham Pro"/>
                <a:ea typeface="Gotham Pro"/>
                <a:cs typeface="Gotham Pro"/>
                <a:sym typeface="Gotham Pro"/>
              </a:defRPr>
            </a:pPr>
            <a:r>
              <a:rPr lang="es-ES" dirty="0" smtClean="0"/>
              <a:t>does not corrode</a:t>
            </a:r>
            <a:endParaRPr dirty="0"/>
          </a:p>
        </p:txBody>
      </p:sp>
      <p:sp>
        <p:nvSpPr>
          <p:cNvPr id="751" name="Поступление денежных средств"/>
          <p:cNvSpPr txBox="1"/>
          <p:nvPr/>
        </p:nvSpPr>
        <p:spPr>
          <a:xfrm>
            <a:off x="5529834" y="4270671"/>
            <a:ext cx="1201583" cy="2015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120000"/>
              </a:lnSpc>
              <a:spcBef>
                <a:spcPts val="0"/>
              </a:spcBef>
              <a:defRPr sz="900" spc="9">
                <a:solidFill>
                  <a:srgbClr val="000000"/>
                </a:solidFill>
                <a:latin typeface="Gotham Pro"/>
                <a:ea typeface="Gotham Pro"/>
                <a:cs typeface="Gotham Pro"/>
                <a:sym typeface="Gotham Pro"/>
              </a:defRPr>
            </a:pPr>
            <a:r>
              <a:rPr lang="en-US" sz="800" dirty="0" smtClean="0">
                <a:sym typeface="Gotham Pro"/>
              </a:rPr>
              <a:t>The hatch cover is flush </a:t>
            </a:r>
          </a:p>
        </p:txBody>
      </p:sp>
      <p:sp>
        <p:nvSpPr>
          <p:cNvPr id="752" name="Поступление денежных средств"/>
          <p:cNvSpPr txBox="1"/>
          <p:nvPr/>
        </p:nvSpPr>
        <p:spPr>
          <a:xfrm>
            <a:off x="6386417" y="2573103"/>
            <a:ext cx="702985" cy="2531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spc="8">
                <a:solidFill>
                  <a:srgbClr val="000000"/>
                </a:solidFill>
                <a:latin typeface="Gotham Pro"/>
                <a:ea typeface="Gotham Pro"/>
                <a:cs typeface="Gotham Pro"/>
                <a:sym typeface="Gotham Pro"/>
              </a:defRPr>
            </a:pPr>
            <a:r>
              <a:rPr lang="es-ES" sz="800" dirty="0" smtClean="0">
                <a:sym typeface="Gotham Pro"/>
              </a:rPr>
              <a:t>Convenient </a:t>
            </a:r>
          </a:p>
          <a:p>
            <a:pPr algn="ctr">
              <a:lnSpc>
                <a:spcPct val="40000"/>
              </a:lnSpc>
              <a:defRPr sz="800" spc="8">
                <a:solidFill>
                  <a:srgbClr val="000000"/>
                </a:solidFill>
                <a:latin typeface="Gotham Pro"/>
                <a:ea typeface="Gotham Pro"/>
                <a:cs typeface="Gotham Pro"/>
                <a:sym typeface="Gotham Pro"/>
              </a:defRPr>
            </a:pPr>
            <a:r>
              <a:rPr lang="es-ES" sz="800" dirty="0" smtClean="0">
                <a:sym typeface="Gotham Pro"/>
              </a:rPr>
              <a:t>driver access </a:t>
            </a:r>
            <a:endParaRPr dirty="0"/>
          </a:p>
        </p:txBody>
      </p:sp>
      <p:sp>
        <p:nvSpPr>
          <p:cNvPr id="753" name="Поступление денежных средств"/>
          <p:cNvSpPr txBox="1"/>
          <p:nvPr/>
        </p:nvSpPr>
        <p:spPr>
          <a:xfrm>
            <a:off x="7048741" y="4270671"/>
            <a:ext cx="1283335" cy="2531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Casting base for improved</a:t>
            </a:r>
          </a:p>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 visual qualities </a:t>
            </a:r>
            <a:endParaRPr dirty="0"/>
          </a:p>
        </p:txBody>
      </p:sp>
      <p:sp>
        <p:nvSpPr>
          <p:cNvPr id="754" name="Поступление денежных средств"/>
          <p:cNvSpPr txBox="1"/>
          <p:nvPr/>
        </p:nvSpPr>
        <p:spPr>
          <a:xfrm>
            <a:off x="7189616" y="2573103"/>
            <a:ext cx="1792449" cy="392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Injection-molded radiator for efficient </a:t>
            </a:r>
          </a:p>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heat dissipation, </a:t>
            </a:r>
          </a:p>
          <a:p>
            <a:pPr algn="ctr">
              <a:lnSpc>
                <a:spcPct val="40000"/>
              </a:lnSpc>
              <a:defRPr sz="800" spc="8">
                <a:solidFill>
                  <a:srgbClr val="000000"/>
                </a:solidFill>
                <a:latin typeface="Gotham Pro"/>
                <a:ea typeface="Gotham Pro"/>
                <a:cs typeface="Gotham Pro"/>
                <a:sym typeface="Gotham Pro"/>
              </a:defRPr>
            </a:pPr>
            <a:r>
              <a:rPr lang="en-US" sz="800" dirty="0" smtClean="0">
                <a:sym typeface="Gotham Pro"/>
              </a:rPr>
              <a:t>pressure equalization valve</a:t>
            </a:r>
            <a:endParaRPr dirty="0"/>
          </a:p>
        </p:txBody>
      </p:sp>
      <p:sp>
        <p:nvSpPr>
          <p:cNvPr id="755" name="IMPLEMENTED LIGHTING…"/>
          <p:cNvSpPr txBox="1"/>
          <p:nvPr/>
        </p:nvSpPr>
        <p:spPr>
          <a:xfrm>
            <a:off x="1126831" y="1171758"/>
            <a:ext cx="2103069" cy="1950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spcBef>
                <a:spcPts val="0"/>
              </a:spcBef>
              <a:defRPr sz="1200" i="1" spc="12">
                <a:solidFill>
                  <a:srgbClr val="000000"/>
                </a:solidFill>
                <a:latin typeface="Gotham Pro"/>
                <a:ea typeface="Gotham Pro"/>
                <a:cs typeface="Gotham Pro"/>
                <a:sym typeface="Gotham Pro"/>
              </a:defRPr>
            </a:lvl1pPr>
          </a:lstStyle>
          <a:p>
            <a:r>
              <a:t>FSP</a:t>
            </a:r>
          </a:p>
        </p:txBody>
      </p:sp>
      <p:pic>
        <p:nvPicPr>
          <p:cNvPr id="22" name="Рисунок 21" descr="fereks_logo_en-flat-black.png"/>
          <p:cNvPicPr>
            <a:picLocks noChangeAspect="1"/>
          </p:cNvPicPr>
          <p:nvPr/>
        </p:nvPicPr>
        <p:blipFill>
          <a:blip r:embed="rId11" cstate="print"/>
          <a:stretch>
            <a:fillRect/>
          </a:stretch>
        </p:blipFill>
        <p:spPr>
          <a:xfrm>
            <a:off x="7812360" y="254794"/>
            <a:ext cx="1044000" cy="484830"/>
          </a:xfrm>
          <a:prstGeom prst="rect">
            <a:avLst/>
          </a:prstGeom>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 name="Picture 1" descr="Picture 1"/>
          <p:cNvPicPr>
            <a:picLocks noChangeAspect="1"/>
          </p:cNvPicPr>
          <p:nvPr/>
        </p:nvPicPr>
        <p:blipFill>
          <a:blip r:embed="rId2" cstate="print">
            <a:extLst/>
          </a:blip>
          <a:srcRect l="10699" r="21385" b="567"/>
          <a:stretch>
            <a:fillRect/>
          </a:stretch>
        </p:blipFill>
        <p:spPr>
          <a:xfrm>
            <a:off x="1207944" y="1122306"/>
            <a:ext cx="3409559" cy="3326585"/>
          </a:xfrm>
          <a:prstGeom prst="rect">
            <a:avLst/>
          </a:prstGeom>
          <a:ln w="12700">
            <a:miter lim="400000"/>
          </a:ln>
        </p:spPr>
      </p:pic>
      <p:pic>
        <p:nvPicPr>
          <p:cNvPr id="759" name="Picture 3" descr="Picture 3"/>
          <p:cNvPicPr>
            <a:picLocks noChangeAspect="1"/>
          </p:cNvPicPr>
          <p:nvPr/>
        </p:nvPicPr>
        <p:blipFill>
          <a:blip r:embed="rId3" cstate="print">
            <a:extLst/>
          </a:blip>
          <a:srcRect l="6268" r="16415"/>
          <a:stretch>
            <a:fillRect/>
          </a:stretch>
        </p:blipFill>
        <p:spPr>
          <a:xfrm>
            <a:off x="4716969" y="1122696"/>
            <a:ext cx="3425514" cy="3322974"/>
          </a:xfrm>
          <a:prstGeom prst="rect">
            <a:avLst/>
          </a:prstGeom>
          <a:ln w="12700">
            <a:miter lim="400000"/>
          </a:ln>
        </p:spPr>
      </p:pic>
      <p:sp>
        <p:nvSpPr>
          <p:cNvPr id="760"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46</a:t>
            </a:r>
          </a:p>
        </p:txBody>
      </p:sp>
      <p:pic>
        <p:nvPicPr>
          <p:cNvPr id="761" name="image5.png" descr="image5.png"/>
          <p:cNvPicPr>
            <a:picLocks noChangeAspect="1"/>
          </p:cNvPicPr>
          <p:nvPr/>
        </p:nvPicPr>
        <p:blipFill>
          <a:blip r:embed="rId4" cstate="print">
            <a:extLst/>
          </a:blip>
          <a:stretch>
            <a:fillRect/>
          </a:stretch>
        </p:blipFill>
        <p:spPr>
          <a:xfrm>
            <a:off x="83" y="-9652"/>
            <a:ext cx="741182" cy="5137404"/>
          </a:xfrm>
          <a:prstGeom prst="rect">
            <a:avLst/>
          </a:prstGeom>
          <a:ln w="12700">
            <a:miter lim="400000"/>
          </a:ln>
        </p:spPr>
      </p:pic>
      <p:sp>
        <p:nvSpPr>
          <p:cNvPr id="763" name="IMPLEMENTED LIGHTING…"/>
          <p:cNvSpPr txBox="1"/>
          <p:nvPr/>
        </p:nvSpPr>
        <p:spPr>
          <a:xfrm>
            <a:off x="1126828" y="460560"/>
            <a:ext cx="5620344" cy="438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spcBef>
                <a:spcPts val="0"/>
              </a:spcBef>
              <a:defRPr sz="2500" spc="25">
                <a:solidFill>
                  <a:srgbClr val="000000"/>
                </a:solidFill>
                <a:latin typeface="Gotham Pro Black"/>
                <a:ea typeface="Gotham Pro Black"/>
                <a:cs typeface="Gotham Pro Black"/>
                <a:sym typeface="Gotham Pro Black"/>
              </a:defRPr>
            </a:lvl1pPr>
          </a:lstStyle>
          <a:p>
            <a:r>
              <a:rPr lang="es-ES" dirty="0" smtClean="0"/>
              <a:t>ILLUMINATION PROJECTS</a:t>
            </a:r>
            <a:endParaRPr dirty="0"/>
          </a:p>
        </p:txBody>
      </p:sp>
      <p:sp>
        <p:nvSpPr>
          <p:cNvPr id="764" name="Text Box 7"/>
          <p:cNvSpPr txBox="1"/>
          <p:nvPr/>
        </p:nvSpPr>
        <p:spPr>
          <a:xfrm>
            <a:off x="1160462" y="849312"/>
            <a:ext cx="6796086" cy="207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a:solidFill>
                  <a:srgbClr val="000000"/>
                </a:solidFill>
                <a:latin typeface="Gotham Pro"/>
                <a:ea typeface="Gotham Pro"/>
                <a:cs typeface="Gotham Pro"/>
                <a:sym typeface="Gotham Pro"/>
              </a:defRPr>
            </a:lvl1pPr>
          </a:lstStyle>
          <a:p>
            <a:r>
              <a:rPr lang="en-US" dirty="0" smtClean="0"/>
              <a:t>with LED luminaires of the FSP and DTU series </a:t>
            </a:r>
            <a:endParaRPr lang="en-US" dirty="0"/>
          </a:p>
        </p:txBody>
      </p:sp>
      <p:sp>
        <p:nvSpPr>
          <p:cNvPr id="765" name="Text Box 7"/>
          <p:cNvSpPr txBox="1"/>
          <p:nvPr/>
        </p:nvSpPr>
        <p:spPr>
          <a:xfrm>
            <a:off x="1211087" y="4547484"/>
            <a:ext cx="2979668" cy="207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a:solidFill>
                  <a:srgbClr val="000000"/>
                </a:solidFill>
                <a:latin typeface="Gotham Pro"/>
                <a:ea typeface="Gotham Pro"/>
                <a:cs typeface="Gotham Pro"/>
                <a:sym typeface="Gotham Pro"/>
              </a:defRPr>
            </a:lvl1pPr>
          </a:lstStyle>
          <a:p>
            <a:r>
              <a:rPr lang="es-ES" dirty="0" smtClean="0"/>
              <a:t>Pedestrial zone in Krasnoyarsk</a:t>
            </a:r>
            <a:r>
              <a:rPr dirty="0" smtClean="0"/>
              <a:t> </a:t>
            </a:r>
            <a:endParaRPr dirty="0"/>
          </a:p>
        </p:txBody>
      </p:sp>
      <p:sp>
        <p:nvSpPr>
          <p:cNvPr id="766" name="Text Box 7"/>
          <p:cNvSpPr txBox="1"/>
          <p:nvPr/>
        </p:nvSpPr>
        <p:spPr>
          <a:xfrm>
            <a:off x="4716016" y="4538948"/>
            <a:ext cx="2979666" cy="3616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a:solidFill>
                  <a:srgbClr val="000000"/>
                </a:solidFill>
                <a:latin typeface="Gotham Pro"/>
                <a:ea typeface="Gotham Pro"/>
                <a:cs typeface="Gotham Pro"/>
                <a:sym typeface="Gotham Pro"/>
              </a:defRPr>
            </a:lvl1pPr>
          </a:lstStyle>
          <a:p>
            <a:r>
              <a:rPr lang="en-US" dirty="0" smtClean="0"/>
              <a:t>Arboretum named after First President in the Republic of Kazakhstan </a:t>
            </a:r>
            <a:endParaRPr dirty="0"/>
          </a:p>
        </p:txBody>
      </p:sp>
      <p:pic>
        <p:nvPicPr>
          <p:cNvPr id="11" name="Рисунок 10" descr="fereks_logo_en-flat-black.png"/>
          <p:cNvPicPr>
            <a:picLocks noChangeAspect="1"/>
          </p:cNvPicPr>
          <p:nvPr/>
        </p:nvPicPr>
        <p:blipFill>
          <a:blip r:embed="rId5" cstate="print"/>
          <a:stretch>
            <a:fillRect/>
          </a:stretch>
        </p:blipFill>
        <p:spPr>
          <a:xfrm>
            <a:off x="7812360" y="254794"/>
            <a:ext cx="1044000" cy="484830"/>
          </a:xfrm>
          <a:prstGeom prst="rect">
            <a:avLst/>
          </a:prstGeom>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 name="image6.png" descr="image6.png"/>
          <p:cNvPicPr>
            <a:picLocks noChangeAspect="1"/>
          </p:cNvPicPr>
          <p:nvPr/>
        </p:nvPicPr>
        <p:blipFill>
          <a:blip r:embed="rId2" cstate="print">
            <a:extLst/>
          </a:blip>
          <a:stretch>
            <a:fillRect/>
          </a:stretch>
        </p:blipFill>
        <p:spPr>
          <a:xfrm>
            <a:off x="-3" y="2578"/>
            <a:ext cx="9144005" cy="5112845"/>
          </a:xfrm>
          <a:prstGeom prst="rect">
            <a:avLst/>
          </a:prstGeom>
          <a:ln w="12700">
            <a:miter lim="400000"/>
          </a:ln>
        </p:spPr>
      </p:pic>
      <p:sp>
        <p:nvSpPr>
          <p:cNvPr id="769"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47</a:t>
            </a:r>
          </a:p>
        </p:txBody>
      </p:sp>
      <p:pic>
        <p:nvPicPr>
          <p:cNvPr id="770" name="image5.png" descr="image5.png"/>
          <p:cNvPicPr>
            <a:picLocks noChangeAspect="1"/>
          </p:cNvPicPr>
          <p:nvPr/>
        </p:nvPicPr>
        <p:blipFill>
          <a:blip r:embed="rId3" cstate="print">
            <a:extLst/>
          </a:blip>
          <a:stretch>
            <a:fillRect/>
          </a:stretch>
        </p:blipFill>
        <p:spPr>
          <a:xfrm>
            <a:off x="83" y="-9652"/>
            <a:ext cx="741182" cy="5137404"/>
          </a:xfrm>
          <a:prstGeom prst="rect">
            <a:avLst/>
          </a:prstGeom>
          <a:ln w="12700">
            <a:miter lim="400000"/>
          </a:ln>
        </p:spPr>
      </p:pic>
      <p:sp>
        <p:nvSpPr>
          <p:cNvPr id="772" name="The scope of the company is design, development and production of high quality, energy, efficient, modern and affordable led luminaries.…"/>
          <p:cNvSpPr txBox="1"/>
          <p:nvPr/>
        </p:nvSpPr>
        <p:spPr>
          <a:xfrm>
            <a:off x="4303512" y="1566827"/>
            <a:ext cx="4408827" cy="3063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defTabSz="355600">
              <a:lnSpc>
                <a:spcPct val="120000"/>
              </a:lnSpc>
              <a:spcBef>
                <a:spcPts val="0"/>
              </a:spcBef>
              <a:defRPr sz="1100" i="1" spc="0">
                <a:solidFill>
                  <a:srgbClr val="EEA52D"/>
                </a:solidFill>
                <a:latin typeface="Gotham Pro Medium"/>
                <a:ea typeface="Gotham Pro Medium"/>
                <a:cs typeface="Gotham Pro Medium"/>
                <a:sym typeface="Gotham Pro Medium"/>
              </a:defRPr>
            </a:pPr>
            <a:r>
              <a:rPr lang="en-US" sz="1100" dirty="0" smtClean="0">
                <a:sym typeface="Gotham Pro Medium"/>
              </a:rPr>
              <a:t>Compact size and light weight </a:t>
            </a:r>
            <a:endParaRPr dirty="0"/>
          </a:p>
          <a:p>
            <a:pPr defTabSz="355600">
              <a:lnSpc>
                <a:spcPct val="120000"/>
              </a:lnSpc>
              <a:spcBef>
                <a:spcPts val="0"/>
              </a:spcBef>
              <a:defRPr sz="1000" spc="0">
                <a:solidFill>
                  <a:srgbClr val="000000"/>
                </a:solidFill>
                <a:latin typeface="Gotham Pro"/>
                <a:ea typeface="Gotham Pro"/>
                <a:cs typeface="Gotham Pro"/>
                <a:sym typeface="Gotham Pro"/>
              </a:defRPr>
            </a:pPr>
            <a:r>
              <a:rPr lang="en-US" sz="1000" dirty="0" smtClean="0">
                <a:sym typeface="Gotham Pro"/>
              </a:rPr>
              <a:t>Luminaires of the Ex-FTN series have one of the most compact dimensions and light weight in their class </a:t>
            </a:r>
          </a:p>
          <a:p>
            <a:pPr defTabSz="355600">
              <a:lnSpc>
                <a:spcPct val="120000"/>
              </a:lnSpc>
              <a:spcBef>
                <a:spcPts val="0"/>
              </a:spcBef>
              <a:defRPr sz="1000" spc="0">
                <a:solidFill>
                  <a:srgbClr val="000000"/>
                </a:solidFill>
                <a:latin typeface="Gotham Pro"/>
                <a:ea typeface="Gotham Pro"/>
                <a:cs typeface="Gotham Pro"/>
                <a:sym typeface="Gotham Pro"/>
              </a:defRPr>
            </a:pPr>
            <a:endParaRPr dirty="0"/>
          </a:p>
          <a:p>
            <a:pPr defTabSz="355600">
              <a:lnSpc>
                <a:spcPct val="120000"/>
              </a:lnSpc>
              <a:spcBef>
                <a:spcPts val="0"/>
              </a:spcBef>
              <a:defRPr sz="1100" i="1" spc="0">
                <a:solidFill>
                  <a:srgbClr val="EEA52D"/>
                </a:solidFill>
                <a:latin typeface="Gotham Pro Medium"/>
                <a:ea typeface="Gotham Pro Medium"/>
                <a:cs typeface="Gotham Pro Medium"/>
                <a:sym typeface="Gotham Pro Medium"/>
              </a:defRPr>
            </a:pPr>
            <a:r>
              <a:rPr lang="en-US" sz="1100" dirty="0" smtClean="0">
                <a:sym typeface="Gotham Pro Medium"/>
              </a:rPr>
              <a:t>Wide range of mounting options </a:t>
            </a:r>
            <a:endParaRPr dirty="0"/>
          </a:p>
          <a:p>
            <a:pPr defTabSz="914400">
              <a:lnSpc>
                <a:spcPct val="120000"/>
              </a:lnSpc>
              <a:spcBef>
                <a:spcPts val="0"/>
              </a:spcBef>
              <a:defRPr sz="1000" i="1" spc="0">
                <a:solidFill>
                  <a:srgbClr val="000000"/>
                </a:solidFill>
                <a:latin typeface="Gotham Pro Medium"/>
                <a:ea typeface="Gotham Pro Medium"/>
                <a:cs typeface="Gotham Pro Medium"/>
                <a:sym typeface="Gotham Pro Medium"/>
              </a:defRPr>
            </a:pPr>
            <a:r>
              <a:rPr lang="es-ES" sz="1000" dirty="0" smtClean="0">
                <a:sym typeface="Gotham Pro Medium"/>
              </a:rPr>
              <a:t>Ex-FTN series: for threaded pipe, explosion-proof box; on a swivel bracket; on 3/4 '' threaded pipe. </a:t>
            </a:r>
          </a:p>
          <a:p>
            <a:pPr defTabSz="914400">
              <a:lnSpc>
                <a:spcPct val="120000"/>
              </a:lnSpc>
              <a:spcBef>
                <a:spcPts val="0"/>
              </a:spcBef>
              <a:defRPr sz="1000" i="1" spc="0">
                <a:solidFill>
                  <a:srgbClr val="000000"/>
                </a:solidFill>
                <a:latin typeface="Gotham Pro Medium"/>
                <a:ea typeface="Gotham Pro Medium"/>
                <a:cs typeface="Gotham Pro Medium"/>
                <a:sym typeface="Gotham Pro Medium"/>
              </a:defRPr>
            </a:pPr>
            <a:r>
              <a:rPr lang="es-ES" sz="1000" dirty="0" smtClean="0">
                <a:sym typeface="Gotham Pro Medium"/>
              </a:rPr>
              <a:t>Ex-FHB series: suspension, swivel bracket</a:t>
            </a:r>
          </a:p>
          <a:p>
            <a:pPr defTabSz="914400">
              <a:lnSpc>
                <a:spcPct val="120000"/>
              </a:lnSpc>
              <a:spcBef>
                <a:spcPts val="0"/>
              </a:spcBef>
              <a:defRPr sz="1000" i="1" spc="0">
                <a:solidFill>
                  <a:srgbClr val="000000"/>
                </a:solidFill>
                <a:latin typeface="Gotham Pro Medium"/>
                <a:ea typeface="Gotham Pro Medium"/>
                <a:cs typeface="Gotham Pro Medium"/>
                <a:sym typeface="Gotham Pro Medium"/>
              </a:defRPr>
            </a:pPr>
            <a:r>
              <a:rPr lang="es-ES" sz="1000" dirty="0" smtClean="0">
                <a:sym typeface="Gotham Pro Medium"/>
              </a:rPr>
              <a:t>Ex-DSO series: ceiling, wall (clamp, swivel bracket), suspended (eye nut), group</a:t>
            </a:r>
          </a:p>
          <a:p>
            <a:pPr defTabSz="914400">
              <a:lnSpc>
                <a:spcPct val="120000"/>
              </a:lnSpc>
              <a:spcBef>
                <a:spcPts val="0"/>
              </a:spcBef>
              <a:defRPr sz="1000" i="1" spc="0">
                <a:solidFill>
                  <a:srgbClr val="000000"/>
                </a:solidFill>
                <a:latin typeface="Gotham Pro Medium"/>
                <a:ea typeface="Gotham Pro Medium"/>
                <a:cs typeface="Gotham Pro Medium"/>
                <a:sym typeface="Gotham Pro Medium"/>
              </a:defRPr>
            </a:pPr>
            <a:r>
              <a:rPr lang="es-ES" sz="1000" dirty="0" smtClean="0">
                <a:sym typeface="Gotham Pro Medium"/>
              </a:rPr>
              <a:t> </a:t>
            </a:r>
            <a:endParaRPr dirty="0"/>
          </a:p>
          <a:p>
            <a:pPr defTabSz="355600">
              <a:lnSpc>
                <a:spcPct val="120000"/>
              </a:lnSpc>
              <a:spcBef>
                <a:spcPts val="0"/>
              </a:spcBef>
              <a:defRPr sz="1100" i="1" spc="0">
                <a:solidFill>
                  <a:srgbClr val="EEA52D"/>
                </a:solidFill>
                <a:latin typeface="Gotham Pro Medium"/>
                <a:ea typeface="Gotham Pro Medium"/>
                <a:cs typeface="Gotham Pro Medium"/>
                <a:sym typeface="Gotham Pro Medium"/>
              </a:defRPr>
            </a:pPr>
            <a:r>
              <a:rPr lang="en-US" sz="1100" dirty="0" smtClean="0">
                <a:sym typeface="Gotham Pro Medium"/>
              </a:rPr>
              <a:t>1 and 2 explosion protection class </a:t>
            </a:r>
            <a:endParaRPr dirty="0"/>
          </a:p>
          <a:p>
            <a:pPr defTabSz="355600">
              <a:lnSpc>
                <a:spcPct val="120000"/>
              </a:lnSpc>
              <a:spcBef>
                <a:spcPts val="0"/>
              </a:spcBef>
              <a:defRPr sz="1000" spc="0">
                <a:solidFill>
                  <a:srgbClr val="000000"/>
                </a:solidFill>
                <a:latin typeface="Gotham Pro"/>
                <a:ea typeface="Gotham Pro"/>
                <a:cs typeface="Gotham Pro"/>
                <a:sym typeface="Gotham Pro"/>
              </a:defRPr>
            </a:pPr>
            <a:r>
              <a:rPr lang="en-US" sz="1000" dirty="0" smtClean="0">
                <a:sym typeface="Gotham Pro"/>
              </a:rPr>
              <a:t>For use in explosive zones of class 1 and 2 (according to GOST IEC 60079-10-1-2011) of categories IIA, IIB and IIC and temperature classes T1, T2, T3, T4, T5 and T6, as well as for equipment intended for use in areas dangerous for ignition of combustible dust 21 and 22 </a:t>
            </a:r>
            <a:endParaRPr dirty="0"/>
          </a:p>
        </p:txBody>
      </p:sp>
      <p:sp>
        <p:nvSpPr>
          <p:cNvPr id="773" name="The range includes over 100 modifications of LED’s luminaries of various applications…"/>
          <p:cNvSpPr txBox="1"/>
          <p:nvPr/>
        </p:nvSpPr>
        <p:spPr>
          <a:xfrm>
            <a:off x="2239167" y="1541639"/>
            <a:ext cx="1169570" cy="423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nchor="ctr">
            <a:spAutoFit/>
          </a:bodyPr>
          <a:lstStyle/>
          <a:p>
            <a:pPr>
              <a:lnSpc>
                <a:spcPct val="120000"/>
              </a:lnSpc>
              <a:spcBef>
                <a:spcPts val="0"/>
              </a:spcBef>
              <a:defRPr sz="1100" spc="11">
                <a:solidFill>
                  <a:srgbClr val="000000"/>
                </a:solidFill>
                <a:latin typeface="Gotham Pro Medium"/>
                <a:ea typeface="Gotham Pro Medium"/>
                <a:cs typeface="Gotham Pro Medium"/>
                <a:sym typeface="Gotham Pro Medium"/>
              </a:defRPr>
            </a:pPr>
            <a:r>
              <a:rPr lang="es-ES" dirty="0" smtClean="0"/>
              <a:t>SERIE</a:t>
            </a:r>
            <a:r>
              <a:rPr dirty="0" smtClean="0"/>
              <a:t> </a:t>
            </a:r>
            <a:r>
              <a:rPr dirty="0"/>
              <a:t>Ex-FTN</a:t>
            </a:r>
            <a:endParaRPr dirty="0">
              <a:latin typeface="Gotham Pro"/>
              <a:ea typeface="Gotham Pro"/>
              <a:cs typeface="Gotham Pro"/>
              <a:sym typeface="Gotham Pro"/>
            </a:endParaRPr>
          </a:p>
          <a:p>
            <a:pPr>
              <a:lnSpc>
                <a:spcPct val="120000"/>
              </a:lnSpc>
              <a:spcBef>
                <a:spcPts val="0"/>
              </a:spcBef>
              <a:defRPr sz="900" i="1" spc="9">
                <a:solidFill>
                  <a:srgbClr val="EEA52D"/>
                </a:solidFill>
                <a:latin typeface="Gotham Pro Medium"/>
                <a:ea typeface="Gotham Pro Medium"/>
                <a:cs typeface="Gotham Pro Medium"/>
                <a:sym typeface="Gotham Pro Medium"/>
              </a:defRPr>
            </a:pPr>
            <a:r>
              <a:rPr dirty="0"/>
              <a:t>30 </a:t>
            </a:r>
            <a:r>
              <a:rPr lang="es-ES" dirty="0" smtClean="0"/>
              <a:t>W</a:t>
            </a:r>
            <a:endParaRPr dirty="0"/>
          </a:p>
        </p:txBody>
      </p:sp>
      <p:sp>
        <p:nvSpPr>
          <p:cNvPr id="774" name="The range includes over 100 modifications of LED’s luminaries of various applications…"/>
          <p:cNvSpPr txBox="1"/>
          <p:nvPr/>
        </p:nvSpPr>
        <p:spPr>
          <a:xfrm>
            <a:off x="2239167" y="2572785"/>
            <a:ext cx="1360831" cy="423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nchor="ctr">
            <a:spAutoFit/>
          </a:bodyPr>
          <a:lstStyle/>
          <a:p>
            <a:pPr>
              <a:lnSpc>
                <a:spcPct val="120000"/>
              </a:lnSpc>
              <a:spcBef>
                <a:spcPts val="0"/>
              </a:spcBef>
              <a:defRPr sz="1100" spc="11">
                <a:solidFill>
                  <a:srgbClr val="000000"/>
                </a:solidFill>
                <a:latin typeface="Gotham Pro Medium"/>
                <a:ea typeface="Gotham Pro Medium"/>
                <a:cs typeface="Gotham Pro Medium"/>
                <a:sym typeface="Gotham Pro Medium"/>
              </a:defRPr>
            </a:pPr>
            <a:r>
              <a:rPr lang="es-ES" dirty="0" smtClean="0"/>
              <a:t>SERIE</a:t>
            </a:r>
            <a:r>
              <a:rPr dirty="0" smtClean="0"/>
              <a:t> </a:t>
            </a:r>
            <a:r>
              <a:rPr dirty="0"/>
              <a:t>Ex-FHB</a:t>
            </a:r>
            <a:endParaRPr sz="1600" spc="16" dirty="0">
              <a:solidFill>
                <a:srgbClr val="EEA52D"/>
              </a:solidFill>
            </a:endParaRPr>
          </a:p>
          <a:p>
            <a:pPr>
              <a:lnSpc>
                <a:spcPct val="120000"/>
              </a:lnSpc>
              <a:spcBef>
                <a:spcPts val="0"/>
              </a:spcBef>
              <a:defRPr sz="900" i="1" spc="9">
                <a:solidFill>
                  <a:srgbClr val="EEA52D"/>
                </a:solidFill>
                <a:latin typeface="Gotham Pro Medium"/>
                <a:ea typeface="Gotham Pro Medium"/>
                <a:cs typeface="Gotham Pro Medium"/>
                <a:sym typeface="Gotham Pro Medium"/>
              </a:defRPr>
            </a:pPr>
            <a:r>
              <a:rPr dirty="0"/>
              <a:t>12-65 </a:t>
            </a:r>
            <a:r>
              <a:rPr lang="es-ES" dirty="0" smtClean="0"/>
              <a:t>W</a:t>
            </a:r>
            <a:endParaRPr dirty="0"/>
          </a:p>
        </p:txBody>
      </p:sp>
      <p:sp>
        <p:nvSpPr>
          <p:cNvPr id="775" name="The range includes over 100 modifications of LED’s luminaries of various applications…"/>
          <p:cNvSpPr txBox="1"/>
          <p:nvPr/>
        </p:nvSpPr>
        <p:spPr>
          <a:xfrm>
            <a:off x="2239167" y="3603930"/>
            <a:ext cx="1169570" cy="423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nchor="ctr">
            <a:spAutoFit/>
          </a:bodyPr>
          <a:lstStyle/>
          <a:p>
            <a:pPr>
              <a:lnSpc>
                <a:spcPct val="120000"/>
              </a:lnSpc>
              <a:spcBef>
                <a:spcPts val="0"/>
              </a:spcBef>
              <a:defRPr sz="1100" spc="11">
                <a:solidFill>
                  <a:srgbClr val="000000"/>
                </a:solidFill>
                <a:latin typeface="Gotham Pro Medium"/>
                <a:ea typeface="Gotham Pro Medium"/>
                <a:cs typeface="Gotham Pro Medium"/>
                <a:sym typeface="Gotham Pro Medium"/>
              </a:defRPr>
            </a:pPr>
            <a:r>
              <a:rPr lang="es-ES" dirty="0" smtClean="0"/>
              <a:t>SERIE</a:t>
            </a:r>
            <a:r>
              <a:rPr dirty="0" smtClean="0"/>
              <a:t> Ex-</a:t>
            </a:r>
            <a:r>
              <a:rPr lang="es-ES" dirty="0" smtClean="0"/>
              <a:t>DSO</a:t>
            </a:r>
            <a:endParaRPr dirty="0">
              <a:latin typeface="Gotham Pro"/>
              <a:ea typeface="Gotham Pro"/>
              <a:cs typeface="Gotham Pro"/>
              <a:sym typeface="Gotham Pro"/>
            </a:endParaRPr>
          </a:p>
          <a:p>
            <a:pPr>
              <a:lnSpc>
                <a:spcPct val="120000"/>
              </a:lnSpc>
              <a:spcBef>
                <a:spcPts val="0"/>
              </a:spcBef>
              <a:defRPr sz="900" i="1" spc="9">
                <a:solidFill>
                  <a:srgbClr val="EEA52D"/>
                </a:solidFill>
                <a:latin typeface="Gotham Pro Medium"/>
                <a:ea typeface="Gotham Pro Medium"/>
                <a:cs typeface="Gotham Pro Medium"/>
                <a:sym typeface="Gotham Pro Medium"/>
              </a:defRPr>
            </a:pPr>
            <a:r>
              <a:rPr dirty="0"/>
              <a:t>14-40 </a:t>
            </a:r>
            <a:r>
              <a:rPr lang="es-ES" dirty="0" smtClean="0"/>
              <a:t>W</a:t>
            </a:r>
            <a:endParaRPr dirty="0"/>
          </a:p>
        </p:txBody>
      </p:sp>
      <p:sp>
        <p:nvSpPr>
          <p:cNvPr id="776" name="IMPLEMENTED LIGHTING…"/>
          <p:cNvSpPr txBox="1"/>
          <p:nvPr/>
        </p:nvSpPr>
        <p:spPr>
          <a:xfrm>
            <a:off x="1126829" y="466389"/>
            <a:ext cx="6324796" cy="438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spcBef>
                <a:spcPts val="0"/>
              </a:spcBef>
              <a:defRPr sz="2500" spc="25">
                <a:solidFill>
                  <a:srgbClr val="000000"/>
                </a:solidFill>
                <a:latin typeface="Gotham Pro Black"/>
                <a:ea typeface="Gotham Pro Black"/>
                <a:cs typeface="Gotham Pro Black"/>
                <a:sym typeface="Gotham Pro Black"/>
              </a:defRPr>
            </a:lvl1pPr>
          </a:lstStyle>
          <a:p>
            <a:r>
              <a:rPr lang="es-ES" dirty="0" smtClean="0"/>
              <a:t>EXPLOSION-PROOF LUMINAIRES </a:t>
            </a:r>
            <a:endParaRPr dirty="0"/>
          </a:p>
        </p:txBody>
      </p:sp>
      <p:pic>
        <p:nvPicPr>
          <p:cNvPr id="777" name="Picture 2" descr="Picture 2"/>
          <p:cNvPicPr>
            <a:picLocks noChangeAspect="1"/>
          </p:cNvPicPr>
          <p:nvPr/>
        </p:nvPicPr>
        <p:blipFill>
          <a:blip r:embed="rId4" cstate="print">
            <a:extLst/>
          </a:blip>
          <a:srcRect l="29207" t="10578" r="28959" b="10560"/>
          <a:stretch>
            <a:fillRect/>
          </a:stretch>
        </p:blipFill>
        <p:spPr>
          <a:xfrm>
            <a:off x="1309019" y="1279689"/>
            <a:ext cx="598302" cy="845875"/>
          </a:xfrm>
          <a:prstGeom prst="rect">
            <a:avLst/>
          </a:prstGeom>
          <a:ln w="12700">
            <a:miter lim="400000"/>
          </a:ln>
        </p:spPr>
      </p:pic>
      <p:pic>
        <p:nvPicPr>
          <p:cNvPr id="778" name="Picture 2" descr="Picture 2"/>
          <p:cNvPicPr>
            <a:picLocks noChangeAspect="1"/>
          </p:cNvPicPr>
          <p:nvPr/>
        </p:nvPicPr>
        <p:blipFill>
          <a:blip r:embed="rId5" cstate="print">
            <a:extLst/>
          </a:blip>
          <a:srcRect l="32202" t="18440" r="33777" b="29899"/>
          <a:stretch>
            <a:fillRect/>
          </a:stretch>
        </p:blipFill>
        <p:spPr>
          <a:xfrm>
            <a:off x="1309019" y="2429903"/>
            <a:ext cx="598510" cy="681635"/>
          </a:xfrm>
          <a:prstGeom prst="rect">
            <a:avLst/>
          </a:prstGeom>
          <a:ln w="12700">
            <a:miter lim="400000"/>
          </a:ln>
        </p:spPr>
      </p:pic>
      <p:pic>
        <p:nvPicPr>
          <p:cNvPr id="779" name="Рисунок 27" descr="Рисунок 27"/>
          <p:cNvPicPr>
            <a:picLocks noChangeAspect="1"/>
          </p:cNvPicPr>
          <p:nvPr/>
        </p:nvPicPr>
        <p:blipFill>
          <a:blip r:embed="rId6" cstate="print">
            <a:extLst/>
          </a:blip>
          <a:srcRect l="8568" r="4935"/>
          <a:stretch>
            <a:fillRect/>
          </a:stretch>
        </p:blipFill>
        <p:spPr>
          <a:xfrm>
            <a:off x="1183806" y="3315996"/>
            <a:ext cx="848841" cy="1126742"/>
          </a:xfrm>
          <a:prstGeom prst="rect">
            <a:avLst/>
          </a:prstGeom>
          <a:ln w="12700">
            <a:miter lim="400000"/>
          </a:ln>
        </p:spPr>
      </p:pic>
      <p:pic>
        <p:nvPicPr>
          <p:cNvPr id="14" name="Рисунок 13" descr="fereks_logo_en-flat-black.png"/>
          <p:cNvPicPr>
            <a:picLocks noChangeAspect="1"/>
          </p:cNvPicPr>
          <p:nvPr/>
        </p:nvPicPr>
        <p:blipFill>
          <a:blip r:embed="rId7" cstate="print"/>
          <a:stretch>
            <a:fillRect/>
          </a:stretch>
        </p:blipFill>
        <p:spPr>
          <a:xfrm>
            <a:off x="7812360" y="254794"/>
            <a:ext cx="1044000" cy="484830"/>
          </a:xfrm>
          <a:prstGeom prst="rect">
            <a:avLst/>
          </a:prstGeom>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48</a:t>
            </a:r>
          </a:p>
        </p:txBody>
      </p:sp>
      <p:sp>
        <p:nvSpPr>
          <p:cNvPr id="782" name="IMPLEMENTED LIGHTING…"/>
          <p:cNvSpPr txBox="1"/>
          <p:nvPr/>
        </p:nvSpPr>
        <p:spPr>
          <a:xfrm>
            <a:off x="1126829" y="460560"/>
            <a:ext cx="6324796" cy="8232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spcBef>
                <a:spcPts val="0"/>
              </a:spcBef>
              <a:defRPr sz="2500" spc="25">
                <a:solidFill>
                  <a:srgbClr val="000000"/>
                </a:solidFill>
                <a:latin typeface="Gotham Pro Black"/>
                <a:ea typeface="Gotham Pro Black"/>
                <a:cs typeface="Gotham Pro Black"/>
                <a:sym typeface="Gotham Pro Black"/>
              </a:defRPr>
            </a:lvl1pPr>
          </a:lstStyle>
          <a:p>
            <a:r>
              <a:rPr lang="es-ES" dirty="0" smtClean="0"/>
              <a:t>ADVANTAGES OF EXPLOSION</a:t>
            </a:r>
            <a:r>
              <a:rPr lang="en-US" dirty="0" smtClean="0"/>
              <a:t>-</a:t>
            </a:r>
            <a:r>
              <a:rPr lang="es-ES" dirty="0" smtClean="0"/>
              <a:t>PROOF LUMINAIRES </a:t>
            </a:r>
            <a:endParaRPr dirty="0"/>
          </a:p>
        </p:txBody>
      </p:sp>
      <p:pic>
        <p:nvPicPr>
          <p:cNvPr id="783" name="image5.png" descr="image5.png"/>
          <p:cNvPicPr>
            <a:picLocks noChangeAspect="1"/>
          </p:cNvPicPr>
          <p:nvPr/>
        </p:nvPicPr>
        <p:blipFill>
          <a:blip r:embed="rId2" cstate="print">
            <a:extLst/>
          </a:blip>
          <a:stretch>
            <a:fillRect/>
          </a:stretch>
        </p:blipFill>
        <p:spPr>
          <a:xfrm>
            <a:off x="83" y="-9652"/>
            <a:ext cx="741182" cy="5137404"/>
          </a:xfrm>
          <a:prstGeom prst="rect">
            <a:avLst/>
          </a:prstGeom>
          <a:ln w="12700">
            <a:miter lim="400000"/>
          </a:ln>
        </p:spPr>
      </p:pic>
      <p:sp>
        <p:nvSpPr>
          <p:cNvPr id="785" name="Поступление денежных средств"/>
          <p:cNvSpPr txBox="1"/>
          <p:nvPr/>
        </p:nvSpPr>
        <p:spPr>
          <a:xfrm>
            <a:off x="6290732" y="2366010"/>
            <a:ext cx="2036427" cy="4749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70000"/>
              </a:lnSpc>
              <a:spcBef>
                <a:spcPts val="500"/>
              </a:spcBef>
              <a:defRPr sz="900" i="1" spc="9">
                <a:solidFill>
                  <a:srgbClr val="000000"/>
                </a:solidFill>
                <a:latin typeface="Gotham Pro Medium"/>
                <a:ea typeface="Gotham Pro Medium"/>
                <a:cs typeface="Gotham Pro Medium"/>
                <a:sym typeface="Gotham Pro Medium"/>
              </a:defRPr>
            </a:pPr>
            <a:r>
              <a:rPr lang="en-US" sz="900" dirty="0" smtClean="0">
                <a:sym typeface="Gotham Pro Medium"/>
              </a:rPr>
              <a:t>Explosion safety </a:t>
            </a:r>
          </a:p>
          <a:p>
            <a:pPr algn="ctr">
              <a:lnSpc>
                <a:spcPct val="70000"/>
              </a:lnSpc>
              <a:spcBef>
                <a:spcPts val="500"/>
              </a:spcBef>
              <a:defRPr sz="900" i="1" spc="9">
                <a:solidFill>
                  <a:srgbClr val="000000"/>
                </a:solidFill>
                <a:latin typeface="Gotham Pro Medium"/>
                <a:ea typeface="Gotham Pro Medium"/>
                <a:cs typeface="Gotham Pro Medium"/>
                <a:sym typeface="Gotham Pro Medium"/>
              </a:defRPr>
            </a:pPr>
            <a:r>
              <a:rPr lang="en-US" sz="900" dirty="0" smtClean="0">
                <a:sym typeface="Gotham Pro Medium"/>
              </a:rPr>
              <a:t>Explosion-proof enclosure, </a:t>
            </a:r>
          </a:p>
          <a:p>
            <a:pPr algn="ctr">
              <a:lnSpc>
                <a:spcPct val="70000"/>
              </a:lnSpc>
              <a:spcBef>
                <a:spcPts val="500"/>
              </a:spcBef>
              <a:defRPr sz="900" i="1" spc="9">
                <a:solidFill>
                  <a:srgbClr val="000000"/>
                </a:solidFill>
                <a:latin typeface="Gotham Pro Medium"/>
                <a:ea typeface="Gotham Pro Medium"/>
                <a:cs typeface="Gotham Pro Medium"/>
                <a:sym typeface="Gotham Pro Medium"/>
              </a:defRPr>
            </a:pPr>
            <a:r>
              <a:rPr lang="en-US" sz="900" dirty="0" smtClean="0">
                <a:sym typeface="Gotham Pro Medium"/>
              </a:rPr>
              <a:t>sealed to protect against dust ignition </a:t>
            </a:r>
            <a:endParaRPr dirty="0"/>
          </a:p>
        </p:txBody>
      </p:sp>
      <p:sp>
        <p:nvSpPr>
          <p:cNvPr id="786" name="Поступление денежных средств"/>
          <p:cNvSpPr txBox="1"/>
          <p:nvPr/>
        </p:nvSpPr>
        <p:spPr>
          <a:xfrm>
            <a:off x="3039095" y="3937232"/>
            <a:ext cx="1922806" cy="6339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70000"/>
              </a:lnSpc>
              <a:spcBef>
                <a:spcPts val="500"/>
              </a:spcBef>
              <a:defRPr sz="900" i="1" spc="9">
                <a:solidFill>
                  <a:srgbClr val="000000"/>
                </a:solidFill>
                <a:latin typeface="Gotham Pro Medium"/>
                <a:ea typeface="Gotham Pro Medium"/>
                <a:cs typeface="Gotham Pro Medium"/>
                <a:sym typeface="Gotham Pro Medium"/>
              </a:defRPr>
            </a:pPr>
            <a:r>
              <a:rPr lang="en-US" sz="900" dirty="0" smtClean="0">
                <a:sym typeface="Gotham Pro Medium"/>
              </a:rPr>
              <a:t>Reliability in details</a:t>
            </a:r>
          </a:p>
          <a:p>
            <a:pPr algn="ctr">
              <a:lnSpc>
                <a:spcPct val="70000"/>
              </a:lnSpc>
              <a:spcBef>
                <a:spcPts val="500"/>
              </a:spcBef>
              <a:defRPr sz="900" i="1" spc="9">
                <a:solidFill>
                  <a:srgbClr val="000000"/>
                </a:solidFill>
                <a:latin typeface="Gotham Pro Medium"/>
                <a:ea typeface="Gotham Pro Medium"/>
                <a:cs typeface="Gotham Pro Medium"/>
                <a:sym typeface="Gotham Pro Medium"/>
              </a:defRPr>
            </a:pPr>
            <a:r>
              <a:rPr lang="en-US" sz="900" dirty="0" smtClean="0">
                <a:sym typeface="Gotham Pro Medium"/>
              </a:rPr>
              <a:t> High tightness of the housing</a:t>
            </a:r>
          </a:p>
          <a:p>
            <a:pPr algn="ctr">
              <a:lnSpc>
                <a:spcPct val="70000"/>
              </a:lnSpc>
              <a:spcBef>
                <a:spcPts val="500"/>
              </a:spcBef>
              <a:defRPr sz="900" i="1" spc="9">
                <a:solidFill>
                  <a:srgbClr val="000000"/>
                </a:solidFill>
                <a:latin typeface="Gotham Pro Medium"/>
                <a:ea typeface="Gotham Pro Medium"/>
                <a:cs typeface="Gotham Pro Medium"/>
                <a:sym typeface="Gotham Pro Medium"/>
              </a:defRPr>
            </a:pPr>
            <a:r>
              <a:rPr lang="en-US" sz="900" dirty="0" smtClean="0">
                <a:sym typeface="Gotham Pro Medium"/>
              </a:rPr>
              <a:t> is ensured, optics are made of </a:t>
            </a:r>
          </a:p>
          <a:p>
            <a:pPr algn="ctr">
              <a:lnSpc>
                <a:spcPct val="70000"/>
              </a:lnSpc>
              <a:spcBef>
                <a:spcPts val="500"/>
              </a:spcBef>
              <a:defRPr sz="900" i="1" spc="9">
                <a:solidFill>
                  <a:srgbClr val="000000"/>
                </a:solidFill>
                <a:latin typeface="Gotham Pro Medium"/>
                <a:ea typeface="Gotham Pro Medium"/>
                <a:cs typeface="Gotham Pro Medium"/>
                <a:sym typeface="Gotham Pro Medium"/>
              </a:defRPr>
            </a:pPr>
            <a:r>
              <a:rPr lang="en-US" sz="900" dirty="0" smtClean="0">
                <a:sym typeface="Gotham Pro Medium"/>
              </a:rPr>
              <a:t>optical silicone and tempered glass </a:t>
            </a:r>
            <a:endParaRPr dirty="0"/>
          </a:p>
        </p:txBody>
      </p:sp>
      <p:sp>
        <p:nvSpPr>
          <p:cNvPr id="787" name="Поступление денежных средств"/>
          <p:cNvSpPr txBox="1"/>
          <p:nvPr/>
        </p:nvSpPr>
        <p:spPr>
          <a:xfrm>
            <a:off x="1416014" y="2361438"/>
            <a:ext cx="2342409" cy="472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70000"/>
              </a:lnSpc>
              <a:spcBef>
                <a:spcPts val="500"/>
              </a:spcBef>
              <a:defRPr sz="900" i="1" spc="9">
                <a:solidFill>
                  <a:srgbClr val="000000"/>
                </a:solidFill>
                <a:latin typeface="Gotham Pro Medium"/>
                <a:ea typeface="Gotham Pro Medium"/>
                <a:cs typeface="Gotham Pro Medium"/>
                <a:sym typeface="Gotham Pro Medium"/>
              </a:defRPr>
            </a:pPr>
            <a:r>
              <a:rPr lang="en-US" sz="900" dirty="0" smtClean="0">
                <a:sym typeface="Gotham Pro Medium"/>
              </a:rPr>
              <a:t>High energy efficiency </a:t>
            </a:r>
          </a:p>
          <a:p>
            <a:pPr algn="ctr">
              <a:lnSpc>
                <a:spcPct val="70000"/>
              </a:lnSpc>
              <a:spcBef>
                <a:spcPts val="500"/>
              </a:spcBef>
              <a:defRPr sz="900" i="1" spc="9">
                <a:solidFill>
                  <a:srgbClr val="000000"/>
                </a:solidFill>
                <a:latin typeface="Gotham Pro Medium"/>
                <a:ea typeface="Gotham Pro Medium"/>
                <a:cs typeface="Gotham Pro Medium"/>
                <a:sym typeface="Gotham Pro Medium"/>
              </a:defRPr>
            </a:pPr>
            <a:r>
              <a:rPr lang="en-US" sz="900" dirty="0" smtClean="0">
                <a:sym typeface="Gotham Pro Medium"/>
              </a:rPr>
              <a:t>Highest luminous efficiency in its segment –</a:t>
            </a:r>
          </a:p>
          <a:p>
            <a:pPr algn="ctr">
              <a:lnSpc>
                <a:spcPct val="70000"/>
              </a:lnSpc>
              <a:spcBef>
                <a:spcPts val="500"/>
              </a:spcBef>
              <a:defRPr sz="900" i="1" spc="9">
                <a:solidFill>
                  <a:srgbClr val="000000"/>
                </a:solidFill>
                <a:latin typeface="Gotham Pro Medium"/>
                <a:ea typeface="Gotham Pro Medium"/>
                <a:cs typeface="Gotham Pro Medium"/>
                <a:sym typeface="Gotham Pro Medium"/>
              </a:defRPr>
            </a:pPr>
            <a:r>
              <a:rPr lang="en-US" sz="900" dirty="0" smtClean="0">
                <a:sym typeface="Gotham Pro Medium"/>
              </a:rPr>
              <a:t> over 140 lm / W (Ex-FHB series) </a:t>
            </a:r>
            <a:endParaRPr dirty="0"/>
          </a:p>
        </p:txBody>
      </p:sp>
      <p:sp>
        <p:nvSpPr>
          <p:cNvPr id="788" name="Поступление денежных средств"/>
          <p:cNvSpPr txBox="1"/>
          <p:nvPr/>
        </p:nvSpPr>
        <p:spPr>
          <a:xfrm>
            <a:off x="1233005" y="3937232"/>
            <a:ext cx="1489226" cy="472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70000"/>
              </a:lnSpc>
              <a:spcBef>
                <a:spcPts val="500"/>
              </a:spcBef>
              <a:defRPr sz="900" i="1" spc="9">
                <a:solidFill>
                  <a:srgbClr val="000000"/>
                </a:solidFill>
                <a:latin typeface="Gotham Pro Medium"/>
                <a:ea typeface="Gotham Pro Medium"/>
                <a:cs typeface="Gotham Pro Medium"/>
                <a:sym typeface="Gotham Pro Medium"/>
              </a:defRPr>
            </a:pPr>
            <a:r>
              <a:rPr lang="en-US" sz="900" dirty="0" smtClean="0">
                <a:sym typeface="Gotham Pro Medium"/>
              </a:rPr>
              <a:t>Ease of use </a:t>
            </a:r>
          </a:p>
          <a:p>
            <a:pPr algn="ctr">
              <a:lnSpc>
                <a:spcPct val="70000"/>
              </a:lnSpc>
              <a:spcBef>
                <a:spcPts val="500"/>
              </a:spcBef>
              <a:defRPr sz="900" i="1" spc="9">
                <a:solidFill>
                  <a:srgbClr val="000000"/>
                </a:solidFill>
                <a:latin typeface="Gotham Pro Medium"/>
                <a:ea typeface="Gotham Pro Medium"/>
                <a:cs typeface="Gotham Pro Medium"/>
                <a:sym typeface="Gotham Pro Medium"/>
              </a:defRPr>
            </a:pPr>
            <a:r>
              <a:rPr lang="en-US" sz="900" dirty="0" smtClean="0">
                <a:sym typeface="Gotham Pro Medium"/>
              </a:rPr>
              <a:t>Quick installation, </a:t>
            </a:r>
          </a:p>
          <a:p>
            <a:pPr algn="ctr">
              <a:lnSpc>
                <a:spcPct val="70000"/>
              </a:lnSpc>
              <a:spcBef>
                <a:spcPts val="500"/>
              </a:spcBef>
              <a:defRPr sz="900" i="1" spc="9">
                <a:solidFill>
                  <a:srgbClr val="000000"/>
                </a:solidFill>
                <a:latin typeface="Gotham Pro Medium"/>
                <a:ea typeface="Gotham Pro Medium"/>
                <a:cs typeface="Gotham Pro Medium"/>
                <a:sym typeface="Gotham Pro Medium"/>
              </a:defRPr>
            </a:pPr>
            <a:r>
              <a:rPr lang="en-US" sz="900" dirty="0" smtClean="0">
                <a:sym typeface="Gotham Pro Medium"/>
              </a:rPr>
              <a:t>choice of mounting options </a:t>
            </a:r>
            <a:endParaRPr dirty="0"/>
          </a:p>
        </p:txBody>
      </p:sp>
      <p:sp>
        <p:nvSpPr>
          <p:cNvPr id="789" name="Поступление денежных средств"/>
          <p:cNvSpPr txBox="1"/>
          <p:nvPr/>
        </p:nvSpPr>
        <p:spPr>
          <a:xfrm>
            <a:off x="3844403" y="2361438"/>
            <a:ext cx="2253794" cy="4749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70000"/>
              </a:lnSpc>
              <a:spcBef>
                <a:spcPts val="500"/>
              </a:spcBef>
              <a:defRPr sz="900" i="1" spc="9">
                <a:solidFill>
                  <a:srgbClr val="000000"/>
                </a:solidFill>
                <a:latin typeface="Gotham Pro Medium"/>
                <a:ea typeface="Gotham Pro Medium"/>
                <a:cs typeface="Gotham Pro Medium"/>
                <a:sym typeface="Gotham Pro Medium"/>
              </a:defRPr>
            </a:pPr>
            <a:r>
              <a:rPr lang="en-US" sz="900" dirty="0" smtClean="0">
                <a:sym typeface="Gotham Pro Medium"/>
              </a:rPr>
              <a:t>Quality and guarantees </a:t>
            </a:r>
          </a:p>
          <a:p>
            <a:pPr algn="ctr">
              <a:lnSpc>
                <a:spcPct val="70000"/>
              </a:lnSpc>
              <a:spcBef>
                <a:spcPts val="500"/>
              </a:spcBef>
              <a:defRPr sz="900" i="1" spc="9">
                <a:solidFill>
                  <a:srgbClr val="000000"/>
                </a:solidFill>
                <a:latin typeface="Gotham Pro Medium"/>
                <a:ea typeface="Gotham Pro Medium"/>
                <a:cs typeface="Gotham Pro Medium"/>
                <a:sym typeface="Gotham Pro Medium"/>
              </a:defRPr>
            </a:pPr>
            <a:r>
              <a:rPr lang="en-US" sz="900" dirty="0" smtClean="0">
                <a:sym typeface="Gotham Pro Medium"/>
              </a:rPr>
              <a:t>Quality control at all stages of production; </a:t>
            </a:r>
          </a:p>
          <a:p>
            <a:pPr algn="ctr">
              <a:lnSpc>
                <a:spcPct val="70000"/>
              </a:lnSpc>
              <a:spcBef>
                <a:spcPts val="500"/>
              </a:spcBef>
              <a:defRPr sz="900" i="1" spc="9">
                <a:solidFill>
                  <a:srgbClr val="000000"/>
                </a:solidFill>
                <a:latin typeface="Gotham Pro Medium"/>
                <a:ea typeface="Gotham Pro Medium"/>
                <a:cs typeface="Gotham Pro Medium"/>
                <a:sym typeface="Gotham Pro Medium"/>
              </a:defRPr>
            </a:pPr>
            <a:r>
              <a:rPr lang="en-US" sz="900" dirty="0" smtClean="0">
                <a:sym typeface="Gotham Pro Medium"/>
              </a:rPr>
              <a:t>factory warranty - 5 years </a:t>
            </a:r>
            <a:endParaRPr dirty="0"/>
          </a:p>
        </p:txBody>
      </p:sp>
      <p:pic>
        <p:nvPicPr>
          <p:cNvPr id="790" name="Изображение" descr="Изображение"/>
          <p:cNvPicPr>
            <a:picLocks noChangeAspect="1"/>
          </p:cNvPicPr>
          <p:nvPr/>
        </p:nvPicPr>
        <p:blipFill>
          <a:blip r:embed="rId3" cstate="print">
            <a:extLst/>
          </a:blip>
          <a:stretch>
            <a:fillRect/>
          </a:stretch>
        </p:blipFill>
        <p:spPr>
          <a:xfrm>
            <a:off x="2165237" y="1396422"/>
            <a:ext cx="843965" cy="843962"/>
          </a:xfrm>
          <a:prstGeom prst="rect">
            <a:avLst/>
          </a:prstGeom>
          <a:ln w="12700">
            <a:miter lim="400000"/>
          </a:ln>
        </p:spPr>
      </p:pic>
      <p:pic>
        <p:nvPicPr>
          <p:cNvPr id="791" name="Изображение" descr="Изображение"/>
          <p:cNvPicPr>
            <a:picLocks noChangeAspect="1"/>
          </p:cNvPicPr>
          <p:nvPr/>
        </p:nvPicPr>
        <p:blipFill>
          <a:blip r:embed="rId4" cstate="print">
            <a:extLst/>
          </a:blip>
          <a:stretch>
            <a:fillRect/>
          </a:stretch>
        </p:blipFill>
        <p:spPr>
          <a:xfrm>
            <a:off x="1668801" y="3100590"/>
            <a:ext cx="617639" cy="613730"/>
          </a:xfrm>
          <a:prstGeom prst="rect">
            <a:avLst/>
          </a:prstGeom>
          <a:ln w="12700">
            <a:miter lim="400000"/>
          </a:ln>
        </p:spPr>
      </p:pic>
      <p:sp>
        <p:nvSpPr>
          <p:cNvPr id="792" name="Поступление денежных средств"/>
          <p:cNvSpPr txBox="1"/>
          <p:nvPr/>
        </p:nvSpPr>
        <p:spPr>
          <a:xfrm>
            <a:off x="5033971" y="3937232"/>
            <a:ext cx="1856377" cy="6339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70000"/>
              </a:lnSpc>
              <a:spcBef>
                <a:spcPts val="500"/>
              </a:spcBef>
              <a:defRPr sz="900" i="1" spc="9">
                <a:solidFill>
                  <a:srgbClr val="000000"/>
                </a:solidFill>
                <a:latin typeface="Gotham Pro Medium"/>
                <a:ea typeface="Gotham Pro Medium"/>
                <a:cs typeface="Gotham Pro Medium"/>
                <a:sym typeface="Gotham Pro Medium"/>
              </a:defRPr>
            </a:pPr>
            <a:r>
              <a:rPr lang="en-US" sz="900" dirty="0" smtClean="0">
                <a:sym typeface="Gotham Pro Medium"/>
              </a:rPr>
              <a:t>Own production </a:t>
            </a:r>
          </a:p>
          <a:p>
            <a:pPr algn="ctr">
              <a:lnSpc>
                <a:spcPct val="70000"/>
              </a:lnSpc>
              <a:spcBef>
                <a:spcPts val="500"/>
              </a:spcBef>
              <a:defRPr sz="900" i="1" spc="9">
                <a:solidFill>
                  <a:srgbClr val="000000"/>
                </a:solidFill>
                <a:latin typeface="Gotham Pro Medium"/>
                <a:ea typeface="Gotham Pro Medium"/>
                <a:cs typeface="Gotham Pro Medium"/>
                <a:sym typeface="Gotham Pro Medium"/>
              </a:defRPr>
            </a:pPr>
            <a:r>
              <a:rPr lang="en-US" sz="900" dirty="0" smtClean="0">
                <a:sym typeface="Gotham Pro Medium"/>
              </a:rPr>
              <a:t>From plugs to housing and optics, </a:t>
            </a:r>
          </a:p>
          <a:p>
            <a:pPr algn="ctr">
              <a:lnSpc>
                <a:spcPct val="70000"/>
              </a:lnSpc>
              <a:spcBef>
                <a:spcPts val="500"/>
              </a:spcBef>
              <a:defRPr sz="900" i="1" spc="9">
                <a:solidFill>
                  <a:srgbClr val="000000"/>
                </a:solidFill>
                <a:latin typeface="Gotham Pro Medium"/>
                <a:ea typeface="Gotham Pro Medium"/>
                <a:cs typeface="Gotham Pro Medium"/>
                <a:sym typeface="Gotham Pro Medium"/>
              </a:defRPr>
            </a:pPr>
            <a:r>
              <a:rPr lang="en-US" sz="900" dirty="0" smtClean="0">
                <a:sym typeface="Gotham Pro Medium"/>
              </a:rPr>
              <a:t>quality control at </a:t>
            </a:r>
          </a:p>
          <a:p>
            <a:pPr algn="ctr">
              <a:lnSpc>
                <a:spcPct val="70000"/>
              </a:lnSpc>
              <a:spcBef>
                <a:spcPts val="500"/>
              </a:spcBef>
              <a:defRPr sz="900" i="1" spc="9">
                <a:solidFill>
                  <a:srgbClr val="000000"/>
                </a:solidFill>
                <a:latin typeface="Gotham Pro Medium"/>
                <a:ea typeface="Gotham Pro Medium"/>
                <a:cs typeface="Gotham Pro Medium"/>
                <a:sym typeface="Gotham Pro Medium"/>
              </a:defRPr>
            </a:pPr>
            <a:r>
              <a:rPr lang="en-US" sz="900" dirty="0" smtClean="0">
                <a:sym typeface="Gotham Pro Medium"/>
              </a:rPr>
              <a:t>all stages of production</a:t>
            </a:r>
            <a:endParaRPr dirty="0"/>
          </a:p>
        </p:txBody>
      </p:sp>
      <p:pic>
        <p:nvPicPr>
          <p:cNvPr id="793" name="Изображение" descr="Изображение"/>
          <p:cNvPicPr>
            <a:picLocks noChangeAspect="1"/>
          </p:cNvPicPr>
          <p:nvPr/>
        </p:nvPicPr>
        <p:blipFill>
          <a:blip r:embed="rId5" cstate="print">
            <a:extLst/>
          </a:blip>
          <a:stretch>
            <a:fillRect/>
          </a:stretch>
        </p:blipFill>
        <p:spPr>
          <a:xfrm>
            <a:off x="5569949" y="3066657"/>
            <a:ext cx="694030" cy="681598"/>
          </a:xfrm>
          <a:prstGeom prst="rect">
            <a:avLst/>
          </a:prstGeom>
          <a:ln w="12700">
            <a:miter lim="400000"/>
          </a:ln>
        </p:spPr>
      </p:pic>
      <p:sp>
        <p:nvSpPr>
          <p:cNvPr id="794" name="Поступление денежных средств"/>
          <p:cNvSpPr txBox="1"/>
          <p:nvPr/>
        </p:nvSpPr>
        <p:spPr>
          <a:xfrm>
            <a:off x="6895853" y="3937232"/>
            <a:ext cx="1799823" cy="4749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70000"/>
              </a:lnSpc>
              <a:spcBef>
                <a:spcPts val="500"/>
              </a:spcBef>
              <a:defRPr sz="900" i="1" spc="9">
                <a:solidFill>
                  <a:srgbClr val="000000"/>
                </a:solidFill>
                <a:latin typeface="Gotham Pro Medium"/>
                <a:ea typeface="Gotham Pro Medium"/>
                <a:cs typeface="Gotham Pro Medium"/>
                <a:sym typeface="Gotham Pro Medium"/>
              </a:defRPr>
            </a:pPr>
            <a:r>
              <a:rPr lang="en-US" sz="900" dirty="0" smtClean="0">
                <a:sym typeface="Gotham Pro Medium"/>
              </a:rPr>
              <a:t>Honest parameters </a:t>
            </a:r>
          </a:p>
          <a:p>
            <a:pPr algn="ctr">
              <a:lnSpc>
                <a:spcPct val="70000"/>
              </a:lnSpc>
              <a:spcBef>
                <a:spcPts val="500"/>
              </a:spcBef>
              <a:defRPr sz="900" i="1" spc="9">
                <a:solidFill>
                  <a:srgbClr val="000000"/>
                </a:solidFill>
                <a:latin typeface="Gotham Pro Medium"/>
                <a:ea typeface="Gotham Pro Medium"/>
                <a:cs typeface="Gotham Pro Medium"/>
                <a:sym typeface="Gotham Pro Medium"/>
              </a:defRPr>
            </a:pPr>
            <a:r>
              <a:rPr lang="en-US" sz="900" dirty="0" smtClean="0">
                <a:sym typeface="Gotham Pro Medium"/>
              </a:rPr>
              <a:t>Compliance of the declared </a:t>
            </a:r>
          </a:p>
          <a:p>
            <a:pPr algn="ctr">
              <a:lnSpc>
                <a:spcPct val="70000"/>
              </a:lnSpc>
              <a:spcBef>
                <a:spcPts val="500"/>
              </a:spcBef>
              <a:defRPr sz="900" i="1" spc="9">
                <a:solidFill>
                  <a:srgbClr val="000000"/>
                </a:solidFill>
                <a:latin typeface="Gotham Pro Medium"/>
                <a:ea typeface="Gotham Pro Medium"/>
                <a:cs typeface="Gotham Pro Medium"/>
                <a:sym typeface="Gotham Pro Medium"/>
              </a:defRPr>
            </a:pPr>
            <a:r>
              <a:rPr lang="en-US" sz="900" dirty="0" smtClean="0">
                <a:sym typeface="Gotham Pro Medium"/>
              </a:rPr>
              <a:t>characteristics with the real ones </a:t>
            </a:r>
            <a:endParaRPr dirty="0"/>
          </a:p>
        </p:txBody>
      </p:sp>
      <p:pic>
        <p:nvPicPr>
          <p:cNvPr id="795" name="Изображение" descr="Изображение"/>
          <p:cNvPicPr>
            <a:picLocks noChangeAspect="1"/>
          </p:cNvPicPr>
          <p:nvPr/>
        </p:nvPicPr>
        <p:blipFill>
          <a:blip r:embed="rId6" cstate="print">
            <a:extLst/>
          </a:blip>
          <a:stretch>
            <a:fillRect/>
          </a:stretch>
        </p:blipFill>
        <p:spPr>
          <a:xfrm>
            <a:off x="7448753" y="3062471"/>
            <a:ext cx="694031" cy="689969"/>
          </a:xfrm>
          <a:prstGeom prst="rect">
            <a:avLst/>
          </a:prstGeom>
          <a:ln w="12700">
            <a:miter lim="400000"/>
          </a:ln>
        </p:spPr>
      </p:pic>
      <p:pic>
        <p:nvPicPr>
          <p:cNvPr id="796" name="Изображение" descr="Изображение"/>
          <p:cNvPicPr>
            <a:picLocks noChangeAspect="1"/>
          </p:cNvPicPr>
          <p:nvPr/>
        </p:nvPicPr>
        <p:blipFill>
          <a:blip r:embed="rId7" cstate="print">
            <a:extLst/>
          </a:blip>
          <a:stretch>
            <a:fillRect/>
          </a:stretch>
        </p:blipFill>
        <p:spPr>
          <a:xfrm>
            <a:off x="3671884" y="3096684"/>
            <a:ext cx="617638" cy="617639"/>
          </a:xfrm>
          <a:prstGeom prst="rect">
            <a:avLst/>
          </a:prstGeom>
          <a:ln w="12700">
            <a:miter lim="400000"/>
          </a:ln>
        </p:spPr>
      </p:pic>
      <p:pic>
        <p:nvPicPr>
          <p:cNvPr id="797" name="Изображение" descr="Изображение"/>
          <p:cNvPicPr>
            <a:picLocks noChangeAspect="1"/>
          </p:cNvPicPr>
          <p:nvPr/>
        </p:nvPicPr>
        <p:blipFill>
          <a:blip r:embed="rId8" cstate="print">
            <a:extLst/>
          </a:blip>
          <a:stretch>
            <a:fillRect/>
          </a:stretch>
        </p:blipFill>
        <p:spPr>
          <a:xfrm>
            <a:off x="4600709" y="1516988"/>
            <a:ext cx="741186" cy="602830"/>
          </a:xfrm>
          <a:prstGeom prst="rect">
            <a:avLst/>
          </a:prstGeom>
          <a:ln w="12700">
            <a:miter lim="400000"/>
          </a:ln>
        </p:spPr>
      </p:pic>
      <p:pic>
        <p:nvPicPr>
          <p:cNvPr id="798" name="Изображение" descr="Изображение"/>
          <p:cNvPicPr>
            <a:picLocks noChangeAspect="1"/>
          </p:cNvPicPr>
          <p:nvPr/>
        </p:nvPicPr>
        <p:blipFill>
          <a:blip r:embed="rId9" cstate="print">
            <a:extLst/>
          </a:blip>
          <a:stretch>
            <a:fillRect/>
          </a:stretch>
        </p:blipFill>
        <p:spPr>
          <a:xfrm>
            <a:off x="7031614" y="1436999"/>
            <a:ext cx="554668" cy="686607"/>
          </a:xfrm>
          <a:prstGeom prst="rect">
            <a:avLst/>
          </a:prstGeom>
          <a:ln w="12700">
            <a:miter lim="400000"/>
          </a:ln>
        </p:spPr>
      </p:pic>
      <p:pic>
        <p:nvPicPr>
          <p:cNvPr id="20" name="Рисунок 19" descr="fereks_logo_en-flat-black.png"/>
          <p:cNvPicPr>
            <a:picLocks noChangeAspect="1"/>
          </p:cNvPicPr>
          <p:nvPr/>
        </p:nvPicPr>
        <p:blipFill>
          <a:blip r:embed="rId10" cstate="print"/>
          <a:stretch>
            <a:fillRect/>
          </a:stretch>
        </p:blipFill>
        <p:spPr>
          <a:xfrm>
            <a:off x="7812360" y="254794"/>
            <a:ext cx="1044000" cy="484830"/>
          </a:xfrm>
          <a:prstGeom prst="rect">
            <a:avLst/>
          </a:prstGeom>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0" name="Изображение" descr="Изображение"/>
          <p:cNvPicPr>
            <a:picLocks noChangeAspect="1"/>
          </p:cNvPicPr>
          <p:nvPr/>
        </p:nvPicPr>
        <p:blipFill>
          <a:blip r:embed="rId2" cstate="print">
            <a:extLst/>
          </a:blip>
          <a:srcRect l="53339" t="57906" r="25341" b="20091"/>
          <a:stretch>
            <a:fillRect/>
          </a:stretch>
        </p:blipFill>
        <p:spPr>
          <a:xfrm>
            <a:off x="6964640" y="2638226"/>
            <a:ext cx="1536937" cy="1586019"/>
          </a:xfrm>
          <a:prstGeom prst="rect">
            <a:avLst/>
          </a:prstGeom>
          <a:ln w="12700">
            <a:miter lim="400000"/>
          </a:ln>
        </p:spPr>
      </p:pic>
      <p:pic>
        <p:nvPicPr>
          <p:cNvPr id="801" name="Изображение" descr="Изображение"/>
          <p:cNvPicPr>
            <a:picLocks noChangeAspect="1"/>
          </p:cNvPicPr>
          <p:nvPr/>
        </p:nvPicPr>
        <p:blipFill>
          <a:blip r:embed="rId3" cstate="print">
            <a:extLst/>
          </a:blip>
          <a:srcRect l="42822" t="52110" r="48290" b="38438"/>
          <a:stretch>
            <a:fillRect/>
          </a:stretch>
        </p:blipFill>
        <p:spPr>
          <a:xfrm>
            <a:off x="5570875" y="2939446"/>
            <a:ext cx="1043161" cy="1109331"/>
          </a:xfrm>
          <a:prstGeom prst="rect">
            <a:avLst/>
          </a:prstGeom>
          <a:ln w="12700">
            <a:miter lim="400000"/>
          </a:ln>
        </p:spPr>
      </p:pic>
      <p:pic>
        <p:nvPicPr>
          <p:cNvPr id="802" name="Изображение" descr="Изображение"/>
          <p:cNvPicPr>
            <a:picLocks noChangeAspect="1"/>
          </p:cNvPicPr>
          <p:nvPr/>
        </p:nvPicPr>
        <p:blipFill>
          <a:blip r:embed="rId4" cstate="print">
            <a:extLst/>
          </a:blip>
          <a:srcRect l="9042" t="31632" r="65907" b="45873"/>
          <a:stretch>
            <a:fillRect/>
          </a:stretch>
        </p:blipFill>
        <p:spPr>
          <a:xfrm>
            <a:off x="3725876" y="2978797"/>
            <a:ext cx="1073079" cy="963496"/>
          </a:xfrm>
          <a:prstGeom prst="rect">
            <a:avLst/>
          </a:prstGeom>
          <a:ln w="12700">
            <a:miter lim="400000"/>
          </a:ln>
        </p:spPr>
      </p:pic>
      <p:pic>
        <p:nvPicPr>
          <p:cNvPr id="803" name="Изображение" descr="Изображение"/>
          <p:cNvPicPr>
            <a:picLocks noChangeAspect="1"/>
          </p:cNvPicPr>
          <p:nvPr/>
        </p:nvPicPr>
        <p:blipFill>
          <a:blip r:embed="rId5" cstate="print">
            <a:extLst/>
          </a:blip>
          <a:srcRect l="31068" t="30752" r="47583" b="48544"/>
          <a:stretch>
            <a:fillRect/>
          </a:stretch>
        </p:blipFill>
        <p:spPr>
          <a:xfrm>
            <a:off x="5603197" y="1557659"/>
            <a:ext cx="927064" cy="899112"/>
          </a:xfrm>
          <a:prstGeom prst="rect">
            <a:avLst/>
          </a:prstGeom>
          <a:ln w="12700">
            <a:miter lim="400000"/>
          </a:ln>
        </p:spPr>
      </p:pic>
      <p:pic>
        <p:nvPicPr>
          <p:cNvPr id="804" name="Изображение" descr="Изображение"/>
          <p:cNvPicPr>
            <a:picLocks noChangeAspect="1"/>
          </p:cNvPicPr>
          <p:nvPr/>
        </p:nvPicPr>
        <p:blipFill>
          <a:blip r:embed="rId6" cstate="print">
            <a:extLst/>
          </a:blip>
          <a:srcRect l="72509" t="43273" r="17699" b="47688"/>
          <a:stretch>
            <a:fillRect/>
          </a:stretch>
        </p:blipFill>
        <p:spPr>
          <a:xfrm>
            <a:off x="3641064" y="1472489"/>
            <a:ext cx="1168075" cy="1078330"/>
          </a:xfrm>
          <a:prstGeom prst="rect">
            <a:avLst/>
          </a:prstGeom>
          <a:ln w="12700">
            <a:miter lim="400000"/>
          </a:ln>
        </p:spPr>
      </p:pic>
      <p:sp>
        <p:nvSpPr>
          <p:cNvPr id="805"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49</a:t>
            </a:r>
          </a:p>
        </p:txBody>
      </p:sp>
      <p:sp>
        <p:nvSpPr>
          <p:cNvPr id="806" name="IMPLEMENTED LIGHTING…"/>
          <p:cNvSpPr txBox="1"/>
          <p:nvPr/>
        </p:nvSpPr>
        <p:spPr>
          <a:xfrm>
            <a:off x="1126831" y="460560"/>
            <a:ext cx="7244747" cy="8232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a:spcBef>
                <a:spcPts val="0"/>
              </a:spcBef>
              <a:defRPr sz="2500" spc="25">
                <a:solidFill>
                  <a:srgbClr val="000000"/>
                </a:solidFill>
                <a:latin typeface="Gotham Pro Black"/>
                <a:ea typeface="Gotham Pro Black"/>
                <a:cs typeface="Gotham Pro Black"/>
                <a:sym typeface="Gotham Pro Black"/>
              </a:defRPr>
            </a:pPr>
            <a:r>
              <a:rPr lang="es-ES" sz="2500" dirty="0" smtClean="0">
                <a:sym typeface="Gotham Pro Black"/>
              </a:rPr>
              <a:t>ADVANTAGES OF </a:t>
            </a:r>
          </a:p>
          <a:p>
            <a:pPr>
              <a:spcBef>
                <a:spcPts val="0"/>
              </a:spcBef>
              <a:defRPr sz="2500" spc="25">
                <a:solidFill>
                  <a:srgbClr val="000000"/>
                </a:solidFill>
                <a:latin typeface="Gotham Pro Black"/>
                <a:ea typeface="Gotham Pro Black"/>
                <a:cs typeface="Gotham Pro Black"/>
                <a:sym typeface="Gotham Pro Black"/>
              </a:defRPr>
            </a:pPr>
            <a:r>
              <a:rPr lang="es-ES" sz="2500" dirty="0" smtClean="0">
                <a:sym typeface="Gotham Pro Black"/>
              </a:rPr>
              <a:t>EXPLOSION-PROOF LUMINAIRES </a:t>
            </a:r>
            <a:endParaRPr dirty="0"/>
          </a:p>
        </p:txBody>
      </p:sp>
      <p:pic>
        <p:nvPicPr>
          <p:cNvPr id="807" name="image5.png" descr="image5.png"/>
          <p:cNvPicPr>
            <a:picLocks noChangeAspect="1"/>
          </p:cNvPicPr>
          <p:nvPr/>
        </p:nvPicPr>
        <p:blipFill>
          <a:blip r:embed="rId7" cstate="print">
            <a:extLst/>
          </a:blip>
          <a:stretch>
            <a:fillRect/>
          </a:stretch>
        </p:blipFill>
        <p:spPr>
          <a:xfrm>
            <a:off x="83" y="-9652"/>
            <a:ext cx="741182" cy="5137404"/>
          </a:xfrm>
          <a:prstGeom prst="rect">
            <a:avLst/>
          </a:prstGeom>
          <a:ln w="12700">
            <a:miter lim="400000"/>
          </a:ln>
        </p:spPr>
      </p:pic>
      <p:sp>
        <p:nvSpPr>
          <p:cNvPr id="809" name="IMPLEMENTED LIGHTING…"/>
          <p:cNvSpPr txBox="1"/>
          <p:nvPr/>
        </p:nvSpPr>
        <p:spPr>
          <a:xfrm>
            <a:off x="1126831" y="1171758"/>
            <a:ext cx="2103069" cy="1950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spcBef>
                <a:spcPts val="0"/>
              </a:spcBef>
              <a:defRPr sz="1200" i="1" spc="12">
                <a:solidFill>
                  <a:srgbClr val="000000"/>
                </a:solidFill>
                <a:latin typeface="Gotham Pro"/>
                <a:ea typeface="Gotham Pro"/>
                <a:cs typeface="Gotham Pro"/>
                <a:sym typeface="Gotham Pro"/>
              </a:defRPr>
            </a:lvl1pPr>
          </a:lstStyle>
          <a:p>
            <a:r>
              <a:t>Ex-FWL</a:t>
            </a:r>
          </a:p>
        </p:txBody>
      </p:sp>
      <p:pic>
        <p:nvPicPr>
          <p:cNvPr id="810" name="Изображение" descr="Изображение"/>
          <p:cNvPicPr>
            <a:picLocks noChangeAspect="1"/>
          </p:cNvPicPr>
          <p:nvPr/>
        </p:nvPicPr>
        <p:blipFill>
          <a:blip r:embed="rId8" cstate="print">
            <a:extLst/>
          </a:blip>
          <a:stretch>
            <a:fillRect/>
          </a:stretch>
        </p:blipFill>
        <p:spPr>
          <a:xfrm>
            <a:off x="780658" y="1472941"/>
            <a:ext cx="2757523" cy="2757522"/>
          </a:xfrm>
          <a:prstGeom prst="rect">
            <a:avLst/>
          </a:prstGeom>
          <a:ln w="12700">
            <a:miter lim="400000"/>
          </a:ln>
        </p:spPr>
      </p:pic>
      <p:sp>
        <p:nvSpPr>
          <p:cNvPr id="811" name="Text Box 4"/>
          <p:cNvSpPr txBox="1"/>
          <p:nvPr/>
        </p:nvSpPr>
        <p:spPr>
          <a:xfrm>
            <a:off x="3328549" y="2462213"/>
            <a:ext cx="1767763" cy="1141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a:solidFill>
                  <a:srgbClr val="000000"/>
                </a:solidFill>
                <a:latin typeface="Gotham Pro"/>
                <a:ea typeface="Gotham Pro"/>
                <a:cs typeface="Gotham Pro"/>
                <a:sym typeface="Gotham Pro"/>
              </a:defRPr>
            </a:pPr>
            <a:r>
              <a:rPr lang="es-ES" sz="800" dirty="0" smtClean="0">
                <a:sym typeface="Gotham Pro"/>
              </a:rPr>
              <a:t>Heavy-duty tempered glass diffuser </a:t>
            </a:r>
            <a:endParaRPr dirty="0"/>
          </a:p>
        </p:txBody>
      </p:sp>
      <p:sp>
        <p:nvSpPr>
          <p:cNvPr id="812" name="Text Box 5"/>
          <p:cNvSpPr txBox="1"/>
          <p:nvPr/>
        </p:nvSpPr>
        <p:spPr>
          <a:xfrm>
            <a:off x="5340179" y="2462213"/>
            <a:ext cx="1417989" cy="103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a:solidFill>
                  <a:srgbClr val="000000"/>
                </a:solidFill>
                <a:latin typeface="Gotham Pro"/>
                <a:ea typeface="Gotham Pro"/>
                <a:cs typeface="Gotham Pro"/>
                <a:sym typeface="Gotham Pro"/>
              </a:defRPr>
            </a:pPr>
            <a:r>
              <a:rPr lang="es-ES" dirty="0" smtClean="0"/>
              <a:t>Mounded aluminium housing</a:t>
            </a:r>
            <a:endParaRPr dirty="0"/>
          </a:p>
        </p:txBody>
      </p:sp>
      <p:sp>
        <p:nvSpPr>
          <p:cNvPr id="813" name="Text Box 6"/>
          <p:cNvSpPr txBox="1"/>
          <p:nvPr/>
        </p:nvSpPr>
        <p:spPr>
          <a:xfrm>
            <a:off x="7204764" y="2462213"/>
            <a:ext cx="1363871" cy="1141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a:solidFill>
                  <a:srgbClr val="000000"/>
                </a:solidFill>
                <a:latin typeface="Gotham Pro"/>
                <a:ea typeface="Gotham Pro"/>
                <a:cs typeface="Gotham Pro"/>
                <a:sym typeface="Gotham Pro"/>
              </a:defRPr>
            </a:pPr>
            <a:r>
              <a:rPr lang="es-ES" sz="800" dirty="0" smtClean="0">
                <a:sym typeface="Gotham Pro"/>
              </a:rPr>
              <a:t>Pressure equalization valve</a:t>
            </a:r>
            <a:endParaRPr dirty="0"/>
          </a:p>
        </p:txBody>
      </p:sp>
      <p:sp>
        <p:nvSpPr>
          <p:cNvPr id="814" name="Text Box 7"/>
          <p:cNvSpPr txBox="1"/>
          <p:nvPr/>
        </p:nvSpPr>
        <p:spPr>
          <a:xfrm>
            <a:off x="3534891" y="3978275"/>
            <a:ext cx="1505897" cy="103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a:solidFill>
                  <a:srgbClr val="000000"/>
                </a:solidFill>
                <a:latin typeface="Gotham Pro"/>
                <a:ea typeface="Gotham Pro"/>
                <a:cs typeface="Gotham Pro"/>
                <a:sym typeface="Gotham Pro"/>
              </a:defRPr>
            </a:pPr>
            <a:r>
              <a:rPr lang="en-US" sz="800" dirty="0" smtClean="0">
                <a:sym typeface="Gotham Pro"/>
              </a:rPr>
              <a:t>No plastic details in the design</a:t>
            </a:r>
            <a:endParaRPr dirty="0"/>
          </a:p>
        </p:txBody>
      </p:sp>
      <p:sp>
        <p:nvSpPr>
          <p:cNvPr id="815" name="Text Box 8"/>
          <p:cNvSpPr txBox="1"/>
          <p:nvPr/>
        </p:nvSpPr>
        <p:spPr>
          <a:xfrm>
            <a:off x="5560123" y="3978275"/>
            <a:ext cx="1132077" cy="1141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a:solidFill>
                  <a:srgbClr val="000000"/>
                </a:solidFill>
                <a:latin typeface="Gotham Pro"/>
                <a:ea typeface="Gotham Pro"/>
                <a:cs typeface="Gotham Pro"/>
                <a:sym typeface="Gotham Pro"/>
              </a:defRPr>
            </a:pPr>
            <a:r>
              <a:rPr lang="es-ES" sz="800" dirty="0" smtClean="0">
                <a:sym typeface="Gotham Pro"/>
              </a:rPr>
              <a:t>Highly sealed housing </a:t>
            </a:r>
            <a:endParaRPr dirty="0"/>
          </a:p>
        </p:txBody>
      </p:sp>
      <p:sp>
        <p:nvSpPr>
          <p:cNvPr id="816" name="Text Box 9"/>
          <p:cNvSpPr txBox="1"/>
          <p:nvPr/>
        </p:nvSpPr>
        <p:spPr>
          <a:xfrm>
            <a:off x="7383844" y="3978275"/>
            <a:ext cx="1158109" cy="1141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a:solidFill>
                  <a:srgbClr val="000000"/>
                </a:solidFill>
                <a:latin typeface="Gotham Pro"/>
                <a:ea typeface="Gotham Pro"/>
                <a:cs typeface="Gotham Pro"/>
                <a:sym typeface="Gotham Pro"/>
              </a:defRPr>
            </a:pPr>
            <a:r>
              <a:rPr lang="es-ES" sz="800" dirty="0" smtClean="0">
                <a:sym typeface="Gotham Pro"/>
              </a:rPr>
              <a:t>Stainless steel bracket </a:t>
            </a:r>
            <a:endParaRPr dirty="0"/>
          </a:p>
        </p:txBody>
      </p:sp>
      <p:pic>
        <p:nvPicPr>
          <p:cNvPr id="817" name="Изображение" descr="Изображение"/>
          <p:cNvPicPr>
            <a:picLocks noChangeAspect="1"/>
          </p:cNvPicPr>
          <p:nvPr/>
        </p:nvPicPr>
        <p:blipFill>
          <a:blip r:embed="rId9" cstate="print">
            <a:extLst/>
          </a:blip>
          <a:stretch>
            <a:fillRect/>
          </a:stretch>
        </p:blipFill>
        <p:spPr>
          <a:xfrm>
            <a:off x="7365027" y="1450646"/>
            <a:ext cx="1043344" cy="1005548"/>
          </a:xfrm>
          <a:prstGeom prst="rect">
            <a:avLst/>
          </a:prstGeom>
          <a:ln w="12700">
            <a:miter lim="400000"/>
          </a:ln>
        </p:spPr>
      </p:pic>
      <p:pic>
        <p:nvPicPr>
          <p:cNvPr id="20" name="Рисунок 19" descr="fereks_logo_en-flat-black.png"/>
          <p:cNvPicPr>
            <a:picLocks noChangeAspect="1"/>
          </p:cNvPicPr>
          <p:nvPr/>
        </p:nvPicPr>
        <p:blipFill>
          <a:blip r:embed="rId10" cstate="print"/>
          <a:stretch>
            <a:fillRect/>
          </a:stretch>
        </p:blipFill>
        <p:spPr>
          <a:xfrm>
            <a:off x="7812360" y="254794"/>
            <a:ext cx="1044000" cy="484830"/>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image7.png" descr="image7.png"/>
          <p:cNvPicPr>
            <a:picLocks noChangeAspect="1"/>
          </p:cNvPicPr>
          <p:nvPr/>
        </p:nvPicPr>
        <p:blipFill>
          <a:blip r:embed="rId2" cstate="print">
            <a:extLst/>
          </a:blip>
          <a:stretch>
            <a:fillRect/>
          </a:stretch>
        </p:blipFill>
        <p:spPr>
          <a:xfrm>
            <a:off x="-3" y="1104"/>
            <a:ext cx="9144005" cy="5115891"/>
          </a:xfrm>
          <a:prstGeom prst="rect">
            <a:avLst/>
          </a:prstGeom>
          <a:ln w="12700">
            <a:miter lim="400000"/>
          </a:ln>
        </p:spPr>
      </p:pic>
      <p:pic>
        <p:nvPicPr>
          <p:cNvPr id="164" name="image5.png" descr="image5.png"/>
          <p:cNvPicPr>
            <a:picLocks noChangeAspect="1"/>
          </p:cNvPicPr>
          <p:nvPr/>
        </p:nvPicPr>
        <p:blipFill>
          <a:blip r:embed="rId3" cstate="print">
            <a:extLst/>
          </a:blip>
          <a:stretch>
            <a:fillRect/>
          </a:stretch>
        </p:blipFill>
        <p:spPr>
          <a:xfrm>
            <a:off x="83" y="-9652"/>
            <a:ext cx="741182" cy="5137404"/>
          </a:xfrm>
          <a:prstGeom prst="rect">
            <a:avLst/>
          </a:prstGeom>
          <a:ln w="12700">
            <a:miter lim="400000"/>
          </a:ln>
        </p:spPr>
      </p:pic>
      <p:sp>
        <p:nvSpPr>
          <p:cNvPr id="166" name="IMPLEMENTED LIGHTING…"/>
          <p:cNvSpPr txBox="1"/>
          <p:nvPr/>
        </p:nvSpPr>
        <p:spPr>
          <a:xfrm>
            <a:off x="1126829" y="460560"/>
            <a:ext cx="6175852" cy="438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a:spcBef>
                <a:spcPts val="0"/>
              </a:spcBef>
              <a:defRPr sz="2500" spc="25">
                <a:solidFill>
                  <a:srgbClr val="000000"/>
                </a:solidFill>
                <a:latin typeface="Gotham Pro Black"/>
                <a:ea typeface="Gotham Pro Black"/>
                <a:cs typeface="Gotham Pro Black"/>
                <a:sym typeface="Gotham Pro Black"/>
              </a:defRPr>
            </a:pPr>
            <a:r>
              <a:rPr lang="es-ES" sz="2500" dirty="0" smtClean="0">
                <a:sym typeface="Gotham Pro Black"/>
              </a:rPr>
              <a:t>FEREKS PRODUCTION CHAIN</a:t>
            </a:r>
            <a:endParaRPr dirty="0"/>
          </a:p>
        </p:txBody>
      </p:sp>
      <p:sp>
        <p:nvSpPr>
          <p:cNvPr id="167"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5</a:t>
            </a:r>
          </a:p>
        </p:txBody>
      </p:sp>
      <p:sp>
        <p:nvSpPr>
          <p:cNvPr id="168" name="The scope of the company is design, development and production of high quality, energy, efficient, modern and affordable led luminaries.…"/>
          <p:cNvSpPr txBox="1"/>
          <p:nvPr/>
        </p:nvSpPr>
        <p:spPr>
          <a:xfrm>
            <a:off x="1174655" y="1269774"/>
            <a:ext cx="6794690" cy="2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200" spc="0">
                <a:solidFill>
                  <a:srgbClr val="000000"/>
                </a:solidFill>
                <a:latin typeface="Gotham Pro"/>
                <a:ea typeface="Gotham Pro"/>
                <a:cs typeface="Gotham Pro"/>
                <a:sym typeface="Gotham Pro"/>
              </a:defRPr>
            </a:lvl1pPr>
          </a:lstStyle>
          <a:p>
            <a:r>
              <a:rPr lang="en-US" dirty="0" smtClean="0"/>
              <a:t>All stages of LED lighting production are carried out at two “FEREKS” production sites</a:t>
            </a:r>
            <a:r>
              <a:rPr dirty="0" smtClean="0"/>
              <a:t>:</a:t>
            </a:r>
            <a:endParaRPr dirty="0"/>
          </a:p>
        </p:txBody>
      </p:sp>
      <p:sp>
        <p:nvSpPr>
          <p:cNvPr id="169" name="Раскрой листового материала (КРП, оптиковолоконный лазер,  установка гидроабразивной резки).…"/>
          <p:cNvSpPr txBox="1"/>
          <p:nvPr/>
        </p:nvSpPr>
        <p:spPr>
          <a:xfrm>
            <a:off x="1214118" y="2077348"/>
            <a:ext cx="2417648" cy="607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a:spcBef>
                <a:spcPts val="0"/>
              </a:spcBef>
              <a:defRPr sz="900" spc="12">
                <a:solidFill>
                  <a:srgbClr val="000000"/>
                </a:solidFill>
                <a:latin typeface="Gotham Pro"/>
                <a:ea typeface="Gotham Pro"/>
                <a:cs typeface="Gotham Pro"/>
                <a:sym typeface="Gotham Pro"/>
              </a:defRPr>
            </a:pPr>
            <a:r>
              <a:rPr lang="en-US" sz="900" dirty="0" smtClean="0">
                <a:sym typeface="Gotham Pro"/>
              </a:rPr>
              <a:t>Cutting of sheet material (</a:t>
            </a:r>
            <a:r>
              <a:rPr lang="es-ES" sz="900" dirty="0" smtClean="0">
                <a:sym typeface="Gotham Pro"/>
              </a:rPr>
              <a:t>ODP</a:t>
            </a:r>
            <a:r>
              <a:rPr lang="en-US" sz="900" dirty="0" smtClean="0">
                <a:sym typeface="Gotham Pro"/>
              </a:rPr>
              <a:t>, fiber-optic laser, </a:t>
            </a:r>
            <a:r>
              <a:rPr lang="en-US" sz="900" dirty="0" err="1" smtClean="0">
                <a:sym typeface="Gotham Pro"/>
              </a:rPr>
              <a:t>waterjet</a:t>
            </a:r>
            <a:r>
              <a:rPr lang="en-US" sz="900" dirty="0" smtClean="0">
                <a:sym typeface="Gotham Pro"/>
              </a:rPr>
              <a:t> cutting machine). </a:t>
            </a:r>
          </a:p>
          <a:p>
            <a:pPr>
              <a:spcBef>
                <a:spcPts val="0"/>
              </a:spcBef>
              <a:defRPr sz="900" spc="12">
                <a:solidFill>
                  <a:srgbClr val="000000"/>
                </a:solidFill>
                <a:latin typeface="Gotham Pro"/>
                <a:ea typeface="Gotham Pro"/>
                <a:cs typeface="Gotham Pro"/>
                <a:sym typeface="Gotham Pro"/>
              </a:defRPr>
            </a:pPr>
            <a:endParaRPr dirty="0"/>
          </a:p>
          <a:p>
            <a:pPr>
              <a:spcBef>
                <a:spcPts val="0"/>
              </a:spcBef>
              <a:defRPr sz="900" spc="12">
                <a:solidFill>
                  <a:srgbClr val="000000"/>
                </a:solidFill>
                <a:latin typeface="Gotham Pro"/>
                <a:ea typeface="Gotham Pro"/>
                <a:cs typeface="Gotham Pro"/>
                <a:sym typeface="Gotham Pro"/>
              </a:defRPr>
            </a:pPr>
            <a:r>
              <a:rPr lang="es-ES" dirty="0" smtClean="0"/>
              <a:t>Foundry</a:t>
            </a:r>
            <a:endParaRPr dirty="0"/>
          </a:p>
        </p:txBody>
      </p:sp>
      <p:sp>
        <p:nvSpPr>
          <p:cNvPr id="170" name="Гибочный и сварочный участок.…"/>
          <p:cNvSpPr txBox="1"/>
          <p:nvPr/>
        </p:nvSpPr>
        <p:spPr>
          <a:xfrm>
            <a:off x="3733799" y="2077348"/>
            <a:ext cx="2417647" cy="746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a:spcBef>
                <a:spcPts val="0"/>
              </a:spcBef>
              <a:defRPr sz="900" spc="12">
                <a:solidFill>
                  <a:srgbClr val="000000"/>
                </a:solidFill>
                <a:latin typeface="Gotham Pro"/>
                <a:ea typeface="Gotham Pro"/>
                <a:cs typeface="Gotham Pro"/>
                <a:sym typeface="Gotham Pro"/>
              </a:defRPr>
            </a:pPr>
            <a:r>
              <a:rPr lang="es-ES" sz="900" dirty="0" smtClean="0">
                <a:sym typeface="Gotham Pro"/>
              </a:rPr>
              <a:t>Bending and welding area</a:t>
            </a:r>
            <a:r>
              <a:rPr dirty="0" smtClean="0"/>
              <a:t>.</a:t>
            </a:r>
            <a:endParaRPr dirty="0"/>
          </a:p>
          <a:p>
            <a:pPr>
              <a:spcBef>
                <a:spcPts val="0"/>
              </a:spcBef>
              <a:defRPr sz="900" spc="12">
                <a:solidFill>
                  <a:srgbClr val="000000"/>
                </a:solidFill>
                <a:latin typeface="Gotham Pro"/>
                <a:ea typeface="Gotham Pro"/>
                <a:cs typeface="Gotham Pro"/>
                <a:sym typeface="Gotham Pro"/>
              </a:defRPr>
            </a:pPr>
            <a:endParaRPr dirty="0"/>
          </a:p>
          <a:p>
            <a:pPr>
              <a:spcBef>
                <a:spcPts val="0"/>
              </a:spcBef>
              <a:defRPr sz="900" spc="12">
                <a:solidFill>
                  <a:srgbClr val="000000"/>
                </a:solidFill>
                <a:latin typeface="Gotham Pro"/>
                <a:ea typeface="Gotham Pro"/>
                <a:cs typeface="Gotham Pro"/>
                <a:sym typeface="Gotham Pro"/>
              </a:defRPr>
            </a:pPr>
            <a:endParaRPr dirty="0"/>
          </a:p>
          <a:p>
            <a:pPr>
              <a:spcBef>
                <a:spcPts val="0"/>
              </a:spcBef>
              <a:defRPr sz="900" spc="12">
                <a:solidFill>
                  <a:srgbClr val="000000"/>
                </a:solidFill>
                <a:latin typeface="Gotham Pro"/>
                <a:ea typeface="Gotham Pro"/>
                <a:cs typeface="Gotham Pro"/>
                <a:sym typeface="Gotham Pro"/>
              </a:defRPr>
            </a:pPr>
            <a:endParaRPr dirty="0"/>
          </a:p>
          <a:p>
            <a:pPr>
              <a:spcBef>
                <a:spcPts val="0"/>
              </a:spcBef>
              <a:defRPr sz="900" spc="12">
                <a:solidFill>
                  <a:srgbClr val="000000"/>
                </a:solidFill>
                <a:latin typeface="Gotham Pro"/>
                <a:ea typeface="Gotham Pro"/>
                <a:cs typeface="Gotham Pro"/>
                <a:sym typeface="Gotham Pro"/>
              </a:defRPr>
            </a:pPr>
            <a:r>
              <a:rPr lang="en-US" sz="900" dirty="0" smtClean="0">
                <a:sym typeface="Gotham Pro"/>
              </a:rPr>
              <a:t>CNC machining and turning-milling centers. </a:t>
            </a:r>
            <a:endParaRPr dirty="0"/>
          </a:p>
        </p:txBody>
      </p:sp>
      <p:sp>
        <p:nvSpPr>
          <p:cNvPr id="171" name="Цех подготовки изделий…"/>
          <p:cNvSpPr txBox="1"/>
          <p:nvPr/>
        </p:nvSpPr>
        <p:spPr>
          <a:xfrm>
            <a:off x="6253479" y="2077348"/>
            <a:ext cx="2417647" cy="469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656" tIns="26656" rIns="26656" bIns="26656">
            <a:spAutoFit/>
          </a:bodyPr>
          <a:lstStyle/>
          <a:p>
            <a:pPr>
              <a:spcBef>
                <a:spcPts val="0"/>
              </a:spcBef>
              <a:defRPr sz="900" spc="12">
                <a:solidFill>
                  <a:srgbClr val="000000"/>
                </a:solidFill>
                <a:latin typeface="Gotham Pro"/>
                <a:ea typeface="Gotham Pro"/>
                <a:cs typeface="Gotham Pro"/>
                <a:sym typeface="Gotham Pro"/>
              </a:defRPr>
            </a:pPr>
            <a:r>
              <a:rPr lang="en-US" sz="900" dirty="0" smtClean="0">
                <a:sym typeface="Gotham Pro"/>
              </a:rPr>
              <a:t>Workshop </a:t>
            </a:r>
            <a:r>
              <a:rPr lang="es-ES" sz="900" dirty="0" smtClean="0">
                <a:sym typeface="Gotham Pro"/>
              </a:rPr>
              <a:t>of</a:t>
            </a:r>
            <a:r>
              <a:rPr lang="en-US" sz="900" dirty="0" smtClean="0">
                <a:sym typeface="Gotham Pro"/>
              </a:rPr>
              <a:t> preparing products </a:t>
            </a:r>
            <a:endParaRPr lang="ru-RU" sz="900" dirty="0" smtClean="0">
              <a:sym typeface="Gotham Pro"/>
            </a:endParaRPr>
          </a:p>
          <a:p>
            <a:pPr>
              <a:spcBef>
                <a:spcPts val="0"/>
              </a:spcBef>
              <a:defRPr sz="900" spc="12">
                <a:solidFill>
                  <a:srgbClr val="000000"/>
                </a:solidFill>
                <a:latin typeface="Gotham Pro"/>
                <a:ea typeface="Gotham Pro"/>
                <a:cs typeface="Gotham Pro"/>
                <a:sym typeface="Gotham Pro"/>
              </a:defRPr>
            </a:pPr>
            <a:r>
              <a:rPr lang="en-US" sz="900" dirty="0" smtClean="0">
                <a:sym typeface="Gotham Pro"/>
              </a:rPr>
              <a:t>for painting. Two-operator </a:t>
            </a:r>
          </a:p>
          <a:p>
            <a:pPr>
              <a:spcBef>
                <a:spcPts val="0"/>
              </a:spcBef>
              <a:defRPr sz="900" spc="12">
                <a:solidFill>
                  <a:srgbClr val="000000"/>
                </a:solidFill>
                <a:latin typeface="Gotham Pro"/>
                <a:ea typeface="Gotham Pro"/>
                <a:cs typeface="Gotham Pro"/>
                <a:sym typeface="Gotham Pro"/>
              </a:defRPr>
            </a:pPr>
            <a:r>
              <a:rPr lang="en-US" sz="900" dirty="0" smtClean="0">
                <a:sym typeface="Gotham Pro"/>
              </a:rPr>
              <a:t>painting line.</a:t>
            </a:r>
            <a:endParaRPr dirty="0"/>
          </a:p>
        </p:txBody>
      </p:sp>
      <p:sp>
        <p:nvSpPr>
          <p:cNvPr id="172" name="2 автоматические линии монтажа SMD-компонентов.…"/>
          <p:cNvSpPr txBox="1"/>
          <p:nvPr/>
        </p:nvSpPr>
        <p:spPr>
          <a:xfrm>
            <a:off x="1214118" y="3215270"/>
            <a:ext cx="2417648" cy="5590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a:defRPr sz="900" spc="12">
                <a:solidFill>
                  <a:srgbClr val="2E2E2E"/>
                </a:solidFill>
                <a:latin typeface="Gotham Pro"/>
                <a:ea typeface="Gotham Pro"/>
                <a:cs typeface="Gotham Pro"/>
                <a:sym typeface="Gotham Pro"/>
              </a:defRPr>
            </a:pPr>
            <a:r>
              <a:rPr lang="en-US" sz="900" dirty="0" smtClean="0">
                <a:sym typeface="Gotham Pro"/>
              </a:rPr>
              <a:t>2 automatic lines for mounting SMD components.</a:t>
            </a:r>
            <a:endParaRPr lang="ru-RU" sz="900" dirty="0" smtClean="0">
              <a:sym typeface="Gotham Pro"/>
            </a:endParaRPr>
          </a:p>
          <a:p>
            <a:pPr>
              <a:defRPr sz="900" spc="12">
                <a:solidFill>
                  <a:srgbClr val="2E2E2E"/>
                </a:solidFill>
                <a:latin typeface="Gotham Pro"/>
                <a:ea typeface="Gotham Pro"/>
                <a:cs typeface="Gotham Pro"/>
                <a:sym typeface="Gotham Pro"/>
              </a:defRPr>
            </a:pPr>
            <a:r>
              <a:rPr lang="en-US" sz="900" dirty="0" smtClean="0">
                <a:sym typeface="Gotham Pro"/>
              </a:rPr>
              <a:t> Lighting laboratory with a </a:t>
            </a:r>
            <a:r>
              <a:rPr lang="en-US" sz="900" dirty="0" err="1" smtClean="0">
                <a:sym typeface="Gotham Pro"/>
              </a:rPr>
              <a:t>goniophotometer</a:t>
            </a:r>
            <a:r>
              <a:rPr lang="en-US" sz="900" dirty="0" smtClean="0">
                <a:sym typeface="Gotham Pro"/>
              </a:rPr>
              <a:t>. </a:t>
            </a:r>
            <a:endParaRPr dirty="0"/>
          </a:p>
        </p:txBody>
      </p:sp>
      <p:sp>
        <p:nvSpPr>
          <p:cNvPr id="173" name="Экструзионная линия по производству призматического акрила. Термопластавтоматы (изготовление оптики)."/>
          <p:cNvSpPr txBox="1"/>
          <p:nvPr/>
        </p:nvSpPr>
        <p:spPr>
          <a:xfrm>
            <a:off x="3733799" y="3215270"/>
            <a:ext cx="2417647" cy="5590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defRPr sz="900" spc="12">
                <a:solidFill>
                  <a:srgbClr val="000000"/>
                </a:solidFill>
                <a:latin typeface="Gotham Pro"/>
                <a:ea typeface="Gotham Pro"/>
                <a:cs typeface="Gotham Pro"/>
                <a:sym typeface="Gotham Pro"/>
              </a:defRPr>
            </a:lvl1pPr>
          </a:lstStyle>
          <a:p>
            <a:r>
              <a:rPr lang="en-US" dirty="0" smtClean="0"/>
              <a:t>Prismatic Acrylic Extrusion Line.</a:t>
            </a:r>
            <a:endParaRPr lang="ru-RU" dirty="0" smtClean="0"/>
          </a:p>
          <a:p>
            <a:r>
              <a:rPr lang="en-US" dirty="0" smtClean="0"/>
              <a:t>Injection molding machines (manufacture of optics). </a:t>
            </a:r>
            <a:endParaRPr dirty="0"/>
          </a:p>
        </p:txBody>
      </p:sp>
      <p:sp>
        <p:nvSpPr>
          <p:cNvPr id="174" name="Испанская автоматизированная линия по выпуску светодиодных светильников серии ССВ (офисных)."/>
          <p:cNvSpPr txBox="1"/>
          <p:nvPr/>
        </p:nvSpPr>
        <p:spPr>
          <a:xfrm>
            <a:off x="6253479" y="3215270"/>
            <a:ext cx="2417647" cy="3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defRPr sz="900" spc="12">
                <a:solidFill>
                  <a:srgbClr val="2E2E2E"/>
                </a:solidFill>
                <a:latin typeface="Gotham Pro"/>
                <a:ea typeface="Gotham Pro"/>
                <a:cs typeface="Gotham Pro"/>
                <a:sym typeface="Gotham Pro"/>
              </a:defRPr>
            </a:lvl1pPr>
          </a:lstStyle>
          <a:p>
            <a:r>
              <a:rPr lang="en-US" dirty="0" smtClean="0"/>
              <a:t>Spanish automated line for the production of </a:t>
            </a:r>
            <a:r>
              <a:rPr lang="es-ES" dirty="0" smtClean="0"/>
              <a:t>SS</a:t>
            </a:r>
            <a:r>
              <a:rPr lang="en-US" dirty="0" smtClean="0"/>
              <a:t>V LED luminaires (office).</a:t>
            </a:r>
            <a:endParaRPr dirty="0"/>
          </a:p>
        </p:txBody>
      </p:sp>
      <p:sp>
        <p:nvSpPr>
          <p:cNvPr id="175" name="Цеха сборки светодиодных светильников (уличных, промышленных, торговых)."/>
          <p:cNvSpPr txBox="1"/>
          <p:nvPr/>
        </p:nvSpPr>
        <p:spPr>
          <a:xfrm>
            <a:off x="1214118" y="4276990"/>
            <a:ext cx="2417648" cy="3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spcBef>
                <a:spcPts val="0"/>
              </a:spcBef>
              <a:defRPr sz="900" spc="12">
                <a:solidFill>
                  <a:srgbClr val="000000"/>
                </a:solidFill>
                <a:latin typeface="Gotham Pro"/>
                <a:ea typeface="Gotham Pro"/>
                <a:cs typeface="Gotham Pro"/>
                <a:sym typeface="Gotham Pro"/>
              </a:defRPr>
            </a:lvl1pPr>
          </a:lstStyle>
          <a:p>
            <a:r>
              <a:rPr lang="en-US" dirty="0" smtClean="0"/>
              <a:t>Workshops for assembling LED luminaires (street, industrial, commercial). </a:t>
            </a:r>
            <a:endParaRPr dirty="0"/>
          </a:p>
        </p:txBody>
      </p:sp>
      <p:sp>
        <p:nvSpPr>
          <p:cNvPr id="176" name="Проверка отделом технического контроля светильников в 100% объеме и участок прогона светильников в трех видах напряжения."/>
          <p:cNvSpPr txBox="1"/>
          <p:nvPr/>
        </p:nvSpPr>
        <p:spPr>
          <a:xfrm>
            <a:off x="3733799" y="4276990"/>
            <a:ext cx="2417647" cy="607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spcBef>
                <a:spcPts val="0"/>
              </a:spcBef>
              <a:defRPr sz="900" spc="12">
                <a:solidFill>
                  <a:srgbClr val="000000"/>
                </a:solidFill>
                <a:latin typeface="Gotham Pro"/>
                <a:ea typeface="Gotham Pro"/>
                <a:cs typeface="Gotham Pro"/>
                <a:sym typeface="Gotham Pro"/>
              </a:defRPr>
            </a:lvl1pPr>
          </a:lstStyle>
          <a:p>
            <a:r>
              <a:rPr lang="en-US" dirty="0" smtClean="0"/>
              <a:t>100% inspection of luminaires by the technical control department and a section for running</a:t>
            </a:r>
            <a:r>
              <a:rPr lang="ru-RU" dirty="0" smtClean="0"/>
              <a:t> </a:t>
            </a:r>
            <a:r>
              <a:rPr lang="es-ES" dirty="0" smtClean="0"/>
              <a:t>of the</a:t>
            </a:r>
            <a:r>
              <a:rPr lang="en-US" dirty="0" smtClean="0"/>
              <a:t> luminaires in three types of voltage. </a:t>
            </a:r>
            <a:endParaRPr dirty="0"/>
          </a:p>
        </p:txBody>
      </p:sp>
      <p:sp>
        <p:nvSpPr>
          <p:cNvPr id="177" name="Цеха упаковки и отгрузки продукции."/>
          <p:cNvSpPr txBox="1"/>
          <p:nvPr/>
        </p:nvSpPr>
        <p:spPr>
          <a:xfrm>
            <a:off x="6253479" y="4276990"/>
            <a:ext cx="2417647" cy="3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spcBef>
                <a:spcPts val="0"/>
              </a:spcBef>
              <a:defRPr sz="900" spc="12">
                <a:solidFill>
                  <a:srgbClr val="000000"/>
                </a:solidFill>
                <a:latin typeface="Gotham Pro"/>
                <a:ea typeface="Gotham Pro"/>
                <a:cs typeface="Gotham Pro"/>
                <a:sym typeface="Gotham Pro"/>
              </a:defRPr>
            </a:lvl1pPr>
          </a:lstStyle>
          <a:p>
            <a:r>
              <a:rPr lang="en-US" dirty="0" smtClean="0"/>
              <a:t>Workshops for packaging and shipment of products. </a:t>
            </a:r>
            <a:endParaRPr dirty="0"/>
          </a:p>
        </p:txBody>
      </p:sp>
      <p:sp>
        <p:nvSpPr>
          <p:cNvPr id="178" name="Кружок"/>
          <p:cNvSpPr/>
          <p:nvPr/>
        </p:nvSpPr>
        <p:spPr>
          <a:xfrm>
            <a:off x="1203324" y="1793061"/>
            <a:ext cx="253832" cy="253831"/>
          </a:xfrm>
          <a:prstGeom prst="ellipse">
            <a:avLst/>
          </a:prstGeom>
          <a:ln w="19050">
            <a:solidFill>
              <a:srgbClr val="F8AC00"/>
            </a:solidFill>
          </a:ln>
        </p:spPr>
        <p:txBody>
          <a:bodyPr lIns="26656" tIns="26656" rIns="26656" bIns="26656" anchor="ctr"/>
          <a:lstStyle/>
          <a:p>
            <a:pPr>
              <a:defRPr>
                <a:latin typeface="DIN Condensed Bold"/>
                <a:ea typeface="DIN Condensed Bold"/>
                <a:cs typeface="DIN Condensed Bold"/>
                <a:sym typeface="DIN Condensed Bold"/>
              </a:defRPr>
            </a:pPr>
            <a:endParaRPr/>
          </a:p>
        </p:txBody>
      </p:sp>
      <p:sp>
        <p:nvSpPr>
          <p:cNvPr id="179" name="Кружок"/>
          <p:cNvSpPr/>
          <p:nvPr/>
        </p:nvSpPr>
        <p:spPr>
          <a:xfrm>
            <a:off x="3749674" y="1793061"/>
            <a:ext cx="253832" cy="253831"/>
          </a:xfrm>
          <a:prstGeom prst="ellipse">
            <a:avLst/>
          </a:prstGeom>
          <a:ln w="19050">
            <a:solidFill>
              <a:srgbClr val="F8AC00"/>
            </a:solidFill>
          </a:ln>
        </p:spPr>
        <p:txBody>
          <a:bodyPr lIns="26656" tIns="26656" rIns="26656" bIns="26656" anchor="ctr"/>
          <a:lstStyle/>
          <a:p>
            <a:pPr>
              <a:defRPr>
                <a:latin typeface="DIN Condensed Bold"/>
                <a:ea typeface="DIN Condensed Bold"/>
                <a:cs typeface="DIN Condensed Bold"/>
                <a:sym typeface="DIN Condensed Bold"/>
              </a:defRPr>
            </a:pPr>
            <a:endParaRPr/>
          </a:p>
        </p:txBody>
      </p:sp>
      <p:sp>
        <p:nvSpPr>
          <p:cNvPr id="180" name="Кружок"/>
          <p:cNvSpPr/>
          <p:nvPr/>
        </p:nvSpPr>
        <p:spPr>
          <a:xfrm>
            <a:off x="6296024" y="1793061"/>
            <a:ext cx="253832" cy="253831"/>
          </a:xfrm>
          <a:prstGeom prst="ellipse">
            <a:avLst/>
          </a:prstGeom>
          <a:ln w="19050">
            <a:solidFill>
              <a:srgbClr val="F8AC00"/>
            </a:solidFill>
          </a:ln>
        </p:spPr>
        <p:txBody>
          <a:bodyPr lIns="26656" tIns="26656" rIns="26656" bIns="26656" anchor="ctr"/>
          <a:lstStyle/>
          <a:p>
            <a:pPr>
              <a:defRPr>
                <a:latin typeface="DIN Condensed Bold"/>
                <a:ea typeface="DIN Condensed Bold"/>
                <a:cs typeface="DIN Condensed Bold"/>
                <a:sym typeface="DIN Condensed Bold"/>
              </a:defRPr>
            </a:pPr>
            <a:endParaRPr/>
          </a:p>
        </p:txBody>
      </p:sp>
      <p:sp>
        <p:nvSpPr>
          <p:cNvPr id="181" name="Кружок"/>
          <p:cNvSpPr/>
          <p:nvPr/>
        </p:nvSpPr>
        <p:spPr>
          <a:xfrm>
            <a:off x="1203324" y="2914375"/>
            <a:ext cx="253832" cy="253831"/>
          </a:xfrm>
          <a:prstGeom prst="ellipse">
            <a:avLst/>
          </a:prstGeom>
          <a:ln w="19050">
            <a:solidFill>
              <a:srgbClr val="F8AC00"/>
            </a:solidFill>
          </a:ln>
        </p:spPr>
        <p:txBody>
          <a:bodyPr lIns="26656" tIns="26656" rIns="26656" bIns="26656" anchor="ctr"/>
          <a:lstStyle/>
          <a:p>
            <a:pPr>
              <a:defRPr>
                <a:latin typeface="DIN Condensed Bold"/>
                <a:ea typeface="DIN Condensed Bold"/>
                <a:cs typeface="DIN Condensed Bold"/>
                <a:sym typeface="DIN Condensed Bold"/>
              </a:defRPr>
            </a:pPr>
            <a:endParaRPr/>
          </a:p>
        </p:txBody>
      </p:sp>
      <p:sp>
        <p:nvSpPr>
          <p:cNvPr id="182" name="Кружок"/>
          <p:cNvSpPr/>
          <p:nvPr/>
        </p:nvSpPr>
        <p:spPr>
          <a:xfrm>
            <a:off x="3749674" y="2914375"/>
            <a:ext cx="253832" cy="253831"/>
          </a:xfrm>
          <a:prstGeom prst="ellipse">
            <a:avLst/>
          </a:prstGeom>
          <a:ln w="19050">
            <a:solidFill>
              <a:srgbClr val="F8AC00"/>
            </a:solidFill>
          </a:ln>
        </p:spPr>
        <p:txBody>
          <a:bodyPr lIns="26656" tIns="26656" rIns="26656" bIns="26656" anchor="ctr"/>
          <a:lstStyle/>
          <a:p>
            <a:pPr>
              <a:defRPr>
                <a:latin typeface="DIN Condensed Bold"/>
                <a:ea typeface="DIN Condensed Bold"/>
                <a:cs typeface="DIN Condensed Bold"/>
                <a:sym typeface="DIN Condensed Bold"/>
              </a:defRPr>
            </a:pPr>
            <a:endParaRPr/>
          </a:p>
        </p:txBody>
      </p:sp>
      <p:sp>
        <p:nvSpPr>
          <p:cNvPr id="183" name="Кружок"/>
          <p:cNvSpPr/>
          <p:nvPr/>
        </p:nvSpPr>
        <p:spPr>
          <a:xfrm>
            <a:off x="6296024" y="2914375"/>
            <a:ext cx="253832" cy="253831"/>
          </a:xfrm>
          <a:prstGeom prst="ellipse">
            <a:avLst/>
          </a:prstGeom>
          <a:ln w="19050">
            <a:solidFill>
              <a:srgbClr val="F8AC00"/>
            </a:solidFill>
          </a:ln>
        </p:spPr>
        <p:txBody>
          <a:bodyPr lIns="26656" tIns="26656" rIns="26656" bIns="26656" anchor="ctr"/>
          <a:lstStyle/>
          <a:p>
            <a:pPr>
              <a:defRPr>
                <a:latin typeface="DIN Condensed Bold"/>
                <a:ea typeface="DIN Condensed Bold"/>
                <a:cs typeface="DIN Condensed Bold"/>
                <a:sym typeface="DIN Condensed Bold"/>
              </a:defRPr>
            </a:pPr>
            <a:endParaRPr/>
          </a:p>
        </p:txBody>
      </p:sp>
      <p:sp>
        <p:nvSpPr>
          <p:cNvPr id="184" name="Кружок"/>
          <p:cNvSpPr/>
          <p:nvPr/>
        </p:nvSpPr>
        <p:spPr>
          <a:xfrm>
            <a:off x="1203324" y="3985319"/>
            <a:ext cx="253832" cy="253831"/>
          </a:xfrm>
          <a:prstGeom prst="ellipse">
            <a:avLst/>
          </a:prstGeom>
          <a:ln w="19050">
            <a:solidFill>
              <a:srgbClr val="F8AC00"/>
            </a:solidFill>
          </a:ln>
        </p:spPr>
        <p:txBody>
          <a:bodyPr lIns="26656" tIns="26656" rIns="26656" bIns="26656" anchor="ctr"/>
          <a:lstStyle/>
          <a:p>
            <a:pPr>
              <a:defRPr>
                <a:latin typeface="DIN Condensed Bold"/>
                <a:ea typeface="DIN Condensed Bold"/>
                <a:cs typeface="DIN Condensed Bold"/>
                <a:sym typeface="DIN Condensed Bold"/>
              </a:defRPr>
            </a:pPr>
            <a:endParaRPr/>
          </a:p>
        </p:txBody>
      </p:sp>
      <p:sp>
        <p:nvSpPr>
          <p:cNvPr id="185" name="Кружок"/>
          <p:cNvSpPr/>
          <p:nvPr/>
        </p:nvSpPr>
        <p:spPr>
          <a:xfrm>
            <a:off x="3749674" y="3985319"/>
            <a:ext cx="253832" cy="253831"/>
          </a:xfrm>
          <a:prstGeom prst="ellipse">
            <a:avLst/>
          </a:prstGeom>
          <a:ln w="19050">
            <a:solidFill>
              <a:srgbClr val="F8AC00"/>
            </a:solidFill>
          </a:ln>
        </p:spPr>
        <p:txBody>
          <a:bodyPr lIns="26656" tIns="26656" rIns="26656" bIns="26656" anchor="ctr"/>
          <a:lstStyle/>
          <a:p>
            <a:pPr>
              <a:defRPr>
                <a:latin typeface="DIN Condensed Bold"/>
                <a:ea typeface="DIN Condensed Bold"/>
                <a:cs typeface="DIN Condensed Bold"/>
                <a:sym typeface="DIN Condensed Bold"/>
              </a:defRPr>
            </a:pPr>
            <a:endParaRPr/>
          </a:p>
        </p:txBody>
      </p:sp>
      <p:sp>
        <p:nvSpPr>
          <p:cNvPr id="186" name="Кружок"/>
          <p:cNvSpPr/>
          <p:nvPr/>
        </p:nvSpPr>
        <p:spPr>
          <a:xfrm>
            <a:off x="6296024" y="3985319"/>
            <a:ext cx="253832" cy="253831"/>
          </a:xfrm>
          <a:prstGeom prst="ellipse">
            <a:avLst/>
          </a:prstGeom>
          <a:ln w="19050">
            <a:solidFill>
              <a:srgbClr val="F8AC00"/>
            </a:solidFill>
          </a:ln>
        </p:spPr>
        <p:txBody>
          <a:bodyPr lIns="26656" tIns="26656" rIns="26656" bIns="26656" anchor="ctr"/>
          <a:lstStyle/>
          <a:p>
            <a:pPr>
              <a:defRPr>
                <a:latin typeface="DIN Condensed Bold"/>
                <a:ea typeface="DIN Condensed Bold"/>
                <a:cs typeface="DIN Condensed Bold"/>
                <a:sym typeface="DIN Condensed Bold"/>
              </a:defRPr>
            </a:pPr>
            <a:endParaRPr/>
          </a:p>
        </p:txBody>
      </p:sp>
      <p:sp>
        <p:nvSpPr>
          <p:cNvPr id="187" name="1"/>
          <p:cNvSpPr txBox="1"/>
          <p:nvPr/>
        </p:nvSpPr>
        <p:spPr>
          <a:xfrm>
            <a:off x="1190625" y="1810528"/>
            <a:ext cx="279227" cy="2433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120000"/>
              </a:lnSpc>
              <a:spcBef>
                <a:spcPts val="0"/>
              </a:spcBef>
              <a:defRPr sz="1200" i="1" spc="12">
                <a:solidFill>
                  <a:srgbClr val="F8AC00"/>
                </a:solidFill>
                <a:latin typeface="Gotham Pro"/>
                <a:ea typeface="Gotham Pro"/>
                <a:cs typeface="Gotham Pro"/>
                <a:sym typeface="Gotham Pro"/>
              </a:defRPr>
            </a:lvl1pPr>
          </a:lstStyle>
          <a:p>
            <a:r>
              <a:t>1</a:t>
            </a:r>
          </a:p>
        </p:txBody>
      </p:sp>
      <p:sp>
        <p:nvSpPr>
          <p:cNvPr id="188" name="2"/>
          <p:cNvSpPr txBox="1"/>
          <p:nvPr/>
        </p:nvSpPr>
        <p:spPr>
          <a:xfrm>
            <a:off x="3736975" y="1810528"/>
            <a:ext cx="279227" cy="2433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120000"/>
              </a:lnSpc>
              <a:spcBef>
                <a:spcPts val="0"/>
              </a:spcBef>
              <a:defRPr sz="1200" i="1" spc="12">
                <a:solidFill>
                  <a:srgbClr val="F8AC00"/>
                </a:solidFill>
                <a:latin typeface="Gotham Pro"/>
                <a:ea typeface="Gotham Pro"/>
                <a:cs typeface="Gotham Pro"/>
                <a:sym typeface="Gotham Pro"/>
              </a:defRPr>
            </a:lvl1pPr>
          </a:lstStyle>
          <a:p>
            <a:r>
              <a:t>2</a:t>
            </a:r>
          </a:p>
        </p:txBody>
      </p:sp>
      <p:sp>
        <p:nvSpPr>
          <p:cNvPr id="189" name="3"/>
          <p:cNvSpPr txBox="1"/>
          <p:nvPr/>
        </p:nvSpPr>
        <p:spPr>
          <a:xfrm>
            <a:off x="6283325" y="1810528"/>
            <a:ext cx="279227" cy="2433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120000"/>
              </a:lnSpc>
              <a:spcBef>
                <a:spcPts val="0"/>
              </a:spcBef>
              <a:defRPr sz="1200" i="1" spc="12">
                <a:solidFill>
                  <a:srgbClr val="F8AC00"/>
                </a:solidFill>
                <a:latin typeface="Gotham Pro"/>
                <a:ea typeface="Gotham Pro"/>
                <a:cs typeface="Gotham Pro"/>
                <a:sym typeface="Gotham Pro"/>
              </a:defRPr>
            </a:lvl1pPr>
          </a:lstStyle>
          <a:p>
            <a:r>
              <a:t>3</a:t>
            </a:r>
          </a:p>
        </p:txBody>
      </p:sp>
      <p:sp>
        <p:nvSpPr>
          <p:cNvPr id="190" name="6"/>
          <p:cNvSpPr txBox="1"/>
          <p:nvPr/>
        </p:nvSpPr>
        <p:spPr>
          <a:xfrm>
            <a:off x="1190625" y="2931841"/>
            <a:ext cx="279227" cy="243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120000"/>
              </a:lnSpc>
              <a:spcBef>
                <a:spcPts val="0"/>
              </a:spcBef>
              <a:defRPr sz="1200" i="1" spc="12">
                <a:solidFill>
                  <a:srgbClr val="F8AC00"/>
                </a:solidFill>
                <a:latin typeface="Gotham Pro"/>
                <a:ea typeface="Gotham Pro"/>
                <a:cs typeface="Gotham Pro"/>
                <a:sym typeface="Gotham Pro"/>
              </a:defRPr>
            </a:lvl1pPr>
          </a:lstStyle>
          <a:p>
            <a:r>
              <a:t>6</a:t>
            </a:r>
          </a:p>
        </p:txBody>
      </p:sp>
      <p:sp>
        <p:nvSpPr>
          <p:cNvPr id="191" name="5"/>
          <p:cNvSpPr txBox="1"/>
          <p:nvPr/>
        </p:nvSpPr>
        <p:spPr>
          <a:xfrm>
            <a:off x="3736975" y="2931841"/>
            <a:ext cx="279227" cy="243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120000"/>
              </a:lnSpc>
              <a:spcBef>
                <a:spcPts val="0"/>
              </a:spcBef>
              <a:defRPr sz="1200" i="1" spc="12">
                <a:solidFill>
                  <a:srgbClr val="F8AC00"/>
                </a:solidFill>
                <a:latin typeface="Gotham Pro"/>
                <a:ea typeface="Gotham Pro"/>
                <a:cs typeface="Gotham Pro"/>
                <a:sym typeface="Gotham Pro"/>
              </a:defRPr>
            </a:lvl1pPr>
          </a:lstStyle>
          <a:p>
            <a:r>
              <a:t>5</a:t>
            </a:r>
          </a:p>
        </p:txBody>
      </p:sp>
      <p:sp>
        <p:nvSpPr>
          <p:cNvPr id="192" name="4"/>
          <p:cNvSpPr txBox="1"/>
          <p:nvPr/>
        </p:nvSpPr>
        <p:spPr>
          <a:xfrm>
            <a:off x="6283325" y="2931841"/>
            <a:ext cx="279227" cy="243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120000"/>
              </a:lnSpc>
              <a:spcBef>
                <a:spcPts val="0"/>
              </a:spcBef>
              <a:defRPr sz="1200" i="1" spc="12">
                <a:solidFill>
                  <a:srgbClr val="F8AC00"/>
                </a:solidFill>
                <a:latin typeface="Gotham Pro"/>
                <a:ea typeface="Gotham Pro"/>
                <a:cs typeface="Gotham Pro"/>
                <a:sym typeface="Gotham Pro"/>
              </a:defRPr>
            </a:lvl1pPr>
          </a:lstStyle>
          <a:p>
            <a:r>
              <a:t>4</a:t>
            </a:r>
          </a:p>
        </p:txBody>
      </p:sp>
      <p:sp>
        <p:nvSpPr>
          <p:cNvPr id="193" name="7"/>
          <p:cNvSpPr txBox="1"/>
          <p:nvPr/>
        </p:nvSpPr>
        <p:spPr>
          <a:xfrm>
            <a:off x="1190625" y="4003266"/>
            <a:ext cx="279227" cy="2433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120000"/>
              </a:lnSpc>
              <a:spcBef>
                <a:spcPts val="0"/>
              </a:spcBef>
              <a:defRPr sz="1200" i="1" spc="12">
                <a:solidFill>
                  <a:srgbClr val="F8AC00"/>
                </a:solidFill>
                <a:latin typeface="Gotham Pro"/>
                <a:ea typeface="Gotham Pro"/>
                <a:cs typeface="Gotham Pro"/>
                <a:sym typeface="Gotham Pro"/>
              </a:defRPr>
            </a:lvl1pPr>
          </a:lstStyle>
          <a:p>
            <a:r>
              <a:t>7</a:t>
            </a:r>
          </a:p>
        </p:txBody>
      </p:sp>
      <p:sp>
        <p:nvSpPr>
          <p:cNvPr id="194" name="8"/>
          <p:cNvSpPr txBox="1"/>
          <p:nvPr/>
        </p:nvSpPr>
        <p:spPr>
          <a:xfrm>
            <a:off x="3736975" y="4003266"/>
            <a:ext cx="279227" cy="2433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120000"/>
              </a:lnSpc>
              <a:spcBef>
                <a:spcPts val="0"/>
              </a:spcBef>
              <a:defRPr sz="1200" i="1" spc="12">
                <a:solidFill>
                  <a:srgbClr val="F8AC00"/>
                </a:solidFill>
                <a:latin typeface="Gotham Pro"/>
                <a:ea typeface="Gotham Pro"/>
                <a:cs typeface="Gotham Pro"/>
                <a:sym typeface="Gotham Pro"/>
              </a:defRPr>
            </a:lvl1pPr>
          </a:lstStyle>
          <a:p>
            <a:r>
              <a:t>8</a:t>
            </a:r>
          </a:p>
        </p:txBody>
      </p:sp>
      <p:sp>
        <p:nvSpPr>
          <p:cNvPr id="195" name="9"/>
          <p:cNvSpPr txBox="1"/>
          <p:nvPr/>
        </p:nvSpPr>
        <p:spPr>
          <a:xfrm>
            <a:off x="6283325" y="4003266"/>
            <a:ext cx="279227" cy="2433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120000"/>
              </a:lnSpc>
              <a:spcBef>
                <a:spcPts val="0"/>
              </a:spcBef>
              <a:defRPr sz="1200" i="1" spc="12">
                <a:solidFill>
                  <a:srgbClr val="F8AC00"/>
                </a:solidFill>
                <a:latin typeface="Gotham Pro"/>
                <a:ea typeface="Gotham Pro"/>
                <a:cs typeface="Gotham Pro"/>
                <a:sym typeface="Gotham Pro"/>
              </a:defRPr>
            </a:lvl1pPr>
          </a:lstStyle>
          <a:p>
            <a:r>
              <a:t>9</a:t>
            </a:r>
          </a:p>
        </p:txBody>
      </p:sp>
      <p:sp>
        <p:nvSpPr>
          <p:cNvPr id="196" name="Линия"/>
          <p:cNvSpPr/>
          <p:nvPr/>
        </p:nvSpPr>
        <p:spPr>
          <a:xfrm>
            <a:off x="1513742" y="1919494"/>
            <a:ext cx="2179344" cy="3"/>
          </a:xfrm>
          <a:prstGeom prst="line">
            <a:avLst/>
          </a:prstGeom>
          <a:ln w="12700">
            <a:solidFill>
              <a:srgbClr val="F8AC00"/>
            </a:solidFill>
            <a:custDash>
              <a:ds d="200000" sp="200000"/>
            </a:custDash>
            <a:miter lim="400000"/>
          </a:ln>
        </p:spPr>
        <p:txBody>
          <a:bodyPr lIns="45718" tIns="45718" rIns="45718" bIns="45718"/>
          <a:lstStyle/>
          <a:p>
            <a:endParaRPr/>
          </a:p>
        </p:txBody>
      </p:sp>
      <p:sp>
        <p:nvSpPr>
          <p:cNvPr id="197" name="Линия"/>
          <p:cNvSpPr/>
          <p:nvPr/>
        </p:nvSpPr>
        <p:spPr>
          <a:xfrm>
            <a:off x="4060092" y="1919494"/>
            <a:ext cx="2179344" cy="3"/>
          </a:xfrm>
          <a:prstGeom prst="line">
            <a:avLst/>
          </a:prstGeom>
          <a:ln w="12700">
            <a:solidFill>
              <a:srgbClr val="F8AC00"/>
            </a:solidFill>
            <a:custDash>
              <a:ds d="200000" sp="200000"/>
            </a:custDash>
            <a:miter lim="400000"/>
          </a:ln>
        </p:spPr>
        <p:txBody>
          <a:bodyPr lIns="45718" tIns="45718" rIns="45718" bIns="45718"/>
          <a:lstStyle/>
          <a:p>
            <a:endParaRPr/>
          </a:p>
        </p:txBody>
      </p:sp>
      <p:sp>
        <p:nvSpPr>
          <p:cNvPr id="198" name="Линия"/>
          <p:cNvSpPr/>
          <p:nvPr/>
        </p:nvSpPr>
        <p:spPr>
          <a:xfrm>
            <a:off x="1513742" y="3041288"/>
            <a:ext cx="2179344" cy="4"/>
          </a:xfrm>
          <a:prstGeom prst="line">
            <a:avLst/>
          </a:prstGeom>
          <a:ln w="12700">
            <a:solidFill>
              <a:srgbClr val="F8AC00"/>
            </a:solidFill>
            <a:custDash>
              <a:ds d="200000" sp="200000"/>
            </a:custDash>
            <a:miter lim="400000"/>
          </a:ln>
        </p:spPr>
        <p:txBody>
          <a:bodyPr lIns="45718" tIns="45718" rIns="45718" bIns="45718"/>
          <a:lstStyle/>
          <a:p>
            <a:endParaRPr/>
          </a:p>
        </p:txBody>
      </p:sp>
      <p:sp>
        <p:nvSpPr>
          <p:cNvPr id="199" name="Линия"/>
          <p:cNvSpPr/>
          <p:nvPr/>
        </p:nvSpPr>
        <p:spPr>
          <a:xfrm>
            <a:off x="4060092" y="3041288"/>
            <a:ext cx="2179344" cy="4"/>
          </a:xfrm>
          <a:prstGeom prst="line">
            <a:avLst/>
          </a:prstGeom>
          <a:ln w="12700">
            <a:solidFill>
              <a:srgbClr val="F8AC00"/>
            </a:solidFill>
            <a:custDash>
              <a:ds d="200000" sp="200000"/>
            </a:custDash>
            <a:miter lim="400000"/>
          </a:ln>
        </p:spPr>
        <p:txBody>
          <a:bodyPr lIns="45718" tIns="45718" rIns="45718" bIns="45718"/>
          <a:lstStyle/>
          <a:p>
            <a:endParaRPr/>
          </a:p>
        </p:txBody>
      </p:sp>
      <p:sp>
        <p:nvSpPr>
          <p:cNvPr id="200" name="Линия"/>
          <p:cNvSpPr/>
          <p:nvPr/>
        </p:nvSpPr>
        <p:spPr>
          <a:xfrm>
            <a:off x="1513742" y="4112231"/>
            <a:ext cx="2179344" cy="4"/>
          </a:xfrm>
          <a:prstGeom prst="line">
            <a:avLst/>
          </a:prstGeom>
          <a:ln w="12700">
            <a:solidFill>
              <a:srgbClr val="F8AC00"/>
            </a:solidFill>
            <a:custDash>
              <a:ds d="200000" sp="200000"/>
            </a:custDash>
            <a:miter lim="400000"/>
          </a:ln>
        </p:spPr>
        <p:txBody>
          <a:bodyPr lIns="45718" tIns="45718" rIns="45718" bIns="45718"/>
          <a:lstStyle/>
          <a:p>
            <a:endParaRPr/>
          </a:p>
        </p:txBody>
      </p:sp>
      <p:sp>
        <p:nvSpPr>
          <p:cNvPr id="201" name="Линия"/>
          <p:cNvSpPr/>
          <p:nvPr/>
        </p:nvSpPr>
        <p:spPr>
          <a:xfrm>
            <a:off x="4060092" y="4112231"/>
            <a:ext cx="2179344" cy="4"/>
          </a:xfrm>
          <a:prstGeom prst="line">
            <a:avLst/>
          </a:prstGeom>
          <a:ln w="12700">
            <a:solidFill>
              <a:srgbClr val="F8AC00"/>
            </a:solidFill>
            <a:custDash>
              <a:ds d="200000" sp="200000"/>
            </a:custDash>
            <a:miter lim="400000"/>
          </a:ln>
        </p:spPr>
        <p:txBody>
          <a:bodyPr lIns="45718" tIns="45718" rIns="45718" bIns="45718"/>
          <a:lstStyle/>
          <a:p>
            <a:endParaRPr/>
          </a:p>
        </p:txBody>
      </p:sp>
      <p:sp>
        <p:nvSpPr>
          <p:cNvPr id="202" name="Линия"/>
          <p:cNvSpPr/>
          <p:nvPr/>
        </p:nvSpPr>
        <p:spPr>
          <a:xfrm>
            <a:off x="6628362" y="1916539"/>
            <a:ext cx="1735633" cy="1130620"/>
          </a:xfrm>
          <a:custGeom>
            <a:avLst/>
            <a:gdLst/>
            <a:ahLst/>
            <a:cxnLst>
              <a:cxn ang="0">
                <a:pos x="wd2" y="hd2"/>
              </a:cxn>
              <a:cxn ang="5400000">
                <a:pos x="wd2" y="hd2"/>
              </a:cxn>
              <a:cxn ang="10800000">
                <a:pos x="wd2" y="hd2"/>
              </a:cxn>
              <a:cxn ang="16200000">
                <a:pos x="wd2" y="hd2"/>
              </a:cxn>
            </a:cxnLst>
            <a:rect l="0" t="0" r="r" b="b"/>
            <a:pathLst>
              <a:path w="21371" h="21119" extrusionOk="0">
                <a:moveTo>
                  <a:pt x="0" y="126"/>
                </a:moveTo>
                <a:lnTo>
                  <a:pt x="13980" y="18"/>
                </a:lnTo>
                <a:cubicBezTo>
                  <a:pt x="18151" y="-347"/>
                  <a:pt x="21600" y="4885"/>
                  <a:pt x="21359" y="11212"/>
                </a:cubicBezTo>
                <a:cubicBezTo>
                  <a:pt x="21144" y="16889"/>
                  <a:pt x="17964" y="21253"/>
                  <a:pt x="14218" y="21011"/>
                </a:cubicBezTo>
                <a:lnTo>
                  <a:pt x="101" y="21119"/>
                </a:lnTo>
              </a:path>
            </a:pathLst>
          </a:custGeom>
          <a:ln w="12700">
            <a:solidFill>
              <a:srgbClr val="F8AC00"/>
            </a:solidFill>
            <a:custDash>
              <a:ds d="200000" sp="200000"/>
            </a:custDash>
            <a:miter lim="400000"/>
          </a:ln>
        </p:spPr>
        <p:txBody>
          <a:bodyPr lIns="26656" tIns="26656" rIns="26656" bIns="26656"/>
          <a:lstStyle/>
          <a:p>
            <a:pPr>
              <a:defRPr sz="1600" spc="16">
                <a:latin typeface="DIN Condensed Bold"/>
                <a:ea typeface="DIN Condensed Bold"/>
                <a:cs typeface="DIN Condensed Bold"/>
                <a:sym typeface="DIN Condensed Bold"/>
              </a:defRPr>
            </a:pPr>
            <a:endParaRPr/>
          </a:p>
        </p:txBody>
      </p:sp>
      <p:sp>
        <p:nvSpPr>
          <p:cNvPr id="203" name="Линия"/>
          <p:cNvSpPr/>
          <p:nvPr/>
        </p:nvSpPr>
        <p:spPr>
          <a:xfrm>
            <a:off x="810126" y="3070200"/>
            <a:ext cx="343513" cy="977065"/>
          </a:xfrm>
          <a:custGeom>
            <a:avLst/>
            <a:gdLst/>
            <a:ahLst/>
            <a:cxnLst>
              <a:cxn ang="0">
                <a:pos x="wd2" y="hd2"/>
              </a:cxn>
              <a:cxn ang="5400000">
                <a:pos x="wd2" y="hd2"/>
              </a:cxn>
              <a:cxn ang="10800000">
                <a:pos x="wd2" y="hd2"/>
              </a:cxn>
              <a:cxn ang="16200000">
                <a:pos x="wd2" y="hd2"/>
              </a:cxn>
            </a:cxnLst>
            <a:rect l="0" t="0" r="r" b="b"/>
            <a:pathLst>
              <a:path w="21475" h="21600" extrusionOk="0">
                <a:moveTo>
                  <a:pt x="21080" y="0"/>
                </a:moveTo>
                <a:cubicBezTo>
                  <a:pt x="8293" y="1704"/>
                  <a:pt x="-125" y="6050"/>
                  <a:pt x="1" y="10882"/>
                </a:cubicBezTo>
                <a:cubicBezTo>
                  <a:pt x="126" y="15690"/>
                  <a:pt x="8689" y="19964"/>
                  <a:pt x="21475" y="21600"/>
                </a:cubicBezTo>
              </a:path>
            </a:pathLst>
          </a:custGeom>
          <a:ln w="12700">
            <a:solidFill>
              <a:srgbClr val="F8AC00"/>
            </a:solidFill>
            <a:custDash>
              <a:ds d="200000" sp="200000"/>
            </a:custDash>
            <a:miter lim="400000"/>
          </a:ln>
        </p:spPr>
        <p:txBody>
          <a:bodyPr lIns="26656" tIns="26656" rIns="26656" bIns="26656"/>
          <a:lstStyle/>
          <a:p>
            <a:pPr>
              <a:defRPr>
                <a:latin typeface="DIN Condensed Bold"/>
                <a:ea typeface="DIN Condensed Bold"/>
                <a:cs typeface="DIN Condensed Bold"/>
                <a:sym typeface="DIN Condensed Bold"/>
              </a:defRPr>
            </a:pPr>
            <a:endParaRPr/>
          </a:p>
        </p:txBody>
      </p:sp>
      <p:pic>
        <p:nvPicPr>
          <p:cNvPr id="43" name="Рисунок 42" descr="fereks_logo_en-flat-black.png"/>
          <p:cNvPicPr>
            <a:picLocks noChangeAspect="1"/>
          </p:cNvPicPr>
          <p:nvPr/>
        </p:nvPicPr>
        <p:blipFill>
          <a:blip r:embed="rId4" cstate="print"/>
          <a:stretch>
            <a:fillRect/>
          </a:stretch>
        </p:blipFill>
        <p:spPr>
          <a:xfrm>
            <a:off x="7812360" y="254794"/>
            <a:ext cx="1044000" cy="484830"/>
          </a:xfrm>
          <a:prstGeom prst="rect">
            <a:avLst/>
          </a:prstGeom>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 name="IMG_20190222_150712.jpg" descr="IMG_20190222_150712.jpg"/>
          <p:cNvPicPr>
            <a:picLocks noChangeAspect="1"/>
          </p:cNvPicPr>
          <p:nvPr/>
        </p:nvPicPr>
        <p:blipFill>
          <a:blip r:embed="rId2" cstate="print">
            <a:extLst/>
          </a:blip>
          <a:srcRect l="8840" r="14486"/>
          <a:stretch>
            <a:fillRect/>
          </a:stretch>
        </p:blipFill>
        <p:spPr>
          <a:xfrm>
            <a:off x="4738461" y="1129305"/>
            <a:ext cx="3396551" cy="3322479"/>
          </a:xfrm>
          <a:prstGeom prst="rect">
            <a:avLst/>
          </a:prstGeom>
          <a:ln w="12700">
            <a:miter lim="400000"/>
          </a:ln>
        </p:spPr>
      </p:pic>
      <p:sp>
        <p:nvSpPr>
          <p:cNvPr id="820"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50</a:t>
            </a:r>
          </a:p>
        </p:txBody>
      </p:sp>
      <p:pic>
        <p:nvPicPr>
          <p:cNvPr id="821" name="image5.png" descr="image5.png"/>
          <p:cNvPicPr>
            <a:picLocks noChangeAspect="1"/>
          </p:cNvPicPr>
          <p:nvPr/>
        </p:nvPicPr>
        <p:blipFill>
          <a:blip r:embed="rId3" cstate="print">
            <a:extLst/>
          </a:blip>
          <a:stretch>
            <a:fillRect/>
          </a:stretch>
        </p:blipFill>
        <p:spPr>
          <a:xfrm>
            <a:off x="83" y="-9652"/>
            <a:ext cx="741182" cy="5137404"/>
          </a:xfrm>
          <a:prstGeom prst="rect">
            <a:avLst/>
          </a:prstGeom>
          <a:ln w="12700">
            <a:miter lim="400000"/>
          </a:ln>
        </p:spPr>
      </p:pic>
      <p:sp>
        <p:nvSpPr>
          <p:cNvPr id="823" name="IMPLEMENTED LIGHTING…"/>
          <p:cNvSpPr txBox="1"/>
          <p:nvPr/>
        </p:nvSpPr>
        <p:spPr>
          <a:xfrm>
            <a:off x="1126828" y="460560"/>
            <a:ext cx="5620344" cy="438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spcBef>
                <a:spcPts val="0"/>
              </a:spcBef>
              <a:defRPr sz="2500" spc="25">
                <a:solidFill>
                  <a:srgbClr val="000000"/>
                </a:solidFill>
                <a:latin typeface="Gotham Pro Black"/>
                <a:ea typeface="Gotham Pro Black"/>
                <a:cs typeface="Gotham Pro Black"/>
                <a:sym typeface="Gotham Pro Black"/>
              </a:defRPr>
            </a:lvl1pPr>
          </a:lstStyle>
          <a:p>
            <a:r>
              <a:rPr lang="es-ES" dirty="0" smtClean="0"/>
              <a:t>ILLUMINATION PROJECTS</a:t>
            </a:r>
            <a:endParaRPr dirty="0"/>
          </a:p>
        </p:txBody>
      </p:sp>
      <p:sp>
        <p:nvSpPr>
          <p:cNvPr id="824" name="Text Box 7"/>
          <p:cNvSpPr txBox="1"/>
          <p:nvPr/>
        </p:nvSpPr>
        <p:spPr>
          <a:xfrm>
            <a:off x="1160462" y="849312"/>
            <a:ext cx="6796086" cy="207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a:solidFill>
                  <a:srgbClr val="000000"/>
                </a:solidFill>
                <a:latin typeface="Gotham Pro"/>
                <a:ea typeface="Gotham Pro"/>
                <a:cs typeface="Gotham Pro"/>
                <a:sym typeface="Gotham Pro"/>
              </a:defRPr>
            </a:lvl1pPr>
          </a:lstStyle>
          <a:p>
            <a:r>
              <a:rPr lang="es-ES" dirty="0" smtClean="0"/>
              <a:t>with explosion-proof LED luminaires </a:t>
            </a:r>
            <a:endParaRPr dirty="0"/>
          </a:p>
        </p:txBody>
      </p:sp>
      <p:pic>
        <p:nvPicPr>
          <p:cNvPr id="825" name="Рисунок 2" descr="Рисунок 2"/>
          <p:cNvPicPr>
            <a:picLocks noChangeAspect="1"/>
          </p:cNvPicPr>
          <p:nvPr/>
        </p:nvPicPr>
        <p:blipFill>
          <a:blip r:embed="rId4" cstate="print">
            <a:extLst/>
          </a:blip>
          <a:srcRect l="2917" t="1057" r="30232" b="1143"/>
          <a:stretch>
            <a:fillRect/>
          </a:stretch>
        </p:blipFill>
        <p:spPr>
          <a:xfrm>
            <a:off x="1206465" y="1129026"/>
            <a:ext cx="3408676" cy="3323223"/>
          </a:xfrm>
          <a:prstGeom prst="rect">
            <a:avLst/>
          </a:prstGeom>
          <a:ln w="12700">
            <a:miter lim="400000"/>
          </a:ln>
        </p:spPr>
      </p:pic>
      <p:sp>
        <p:nvSpPr>
          <p:cNvPr id="826" name="Text Box 7"/>
          <p:cNvSpPr txBox="1"/>
          <p:nvPr/>
        </p:nvSpPr>
        <p:spPr>
          <a:xfrm>
            <a:off x="1198387" y="4547484"/>
            <a:ext cx="2979668" cy="207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a:solidFill>
                  <a:srgbClr val="000000"/>
                </a:solidFill>
                <a:latin typeface="Gotham Pro"/>
                <a:ea typeface="Gotham Pro"/>
                <a:cs typeface="Gotham Pro"/>
                <a:sym typeface="Gotham Pro"/>
              </a:defRPr>
            </a:lvl1pPr>
          </a:lstStyle>
          <a:p>
            <a:r>
              <a:rPr lang="es-ES" dirty="0" smtClean="0"/>
              <a:t>ES</a:t>
            </a:r>
            <a:r>
              <a:rPr dirty="0" smtClean="0"/>
              <a:t> «</a:t>
            </a:r>
            <a:r>
              <a:rPr lang="es-ES" dirty="0" smtClean="0"/>
              <a:t>Nizhegorodskaya</a:t>
            </a:r>
            <a:r>
              <a:rPr dirty="0" smtClean="0"/>
              <a:t>»</a:t>
            </a:r>
            <a:endParaRPr dirty="0"/>
          </a:p>
        </p:txBody>
      </p:sp>
      <p:sp>
        <p:nvSpPr>
          <p:cNvPr id="827" name="Text Box 7"/>
          <p:cNvSpPr txBox="1"/>
          <p:nvPr/>
        </p:nvSpPr>
        <p:spPr>
          <a:xfrm>
            <a:off x="4734068" y="4547484"/>
            <a:ext cx="2979666" cy="207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a:solidFill>
                  <a:srgbClr val="000000"/>
                </a:solidFill>
                <a:latin typeface="Gotham Pro"/>
                <a:ea typeface="Gotham Pro"/>
                <a:cs typeface="Gotham Pro"/>
                <a:sym typeface="Gotham Pro"/>
              </a:defRPr>
            </a:lvl1pPr>
          </a:lstStyle>
          <a:p>
            <a:r>
              <a:rPr lang="es-ES" dirty="0" smtClean="0"/>
              <a:t>Base</a:t>
            </a:r>
            <a:r>
              <a:rPr dirty="0" smtClean="0"/>
              <a:t> </a:t>
            </a:r>
            <a:r>
              <a:rPr dirty="0"/>
              <a:t>№1 </a:t>
            </a:r>
            <a:r>
              <a:rPr dirty="0" smtClean="0"/>
              <a:t>"</a:t>
            </a:r>
            <a:r>
              <a:rPr lang="es-ES" dirty="0" smtClean="0"/>
              <a:t>Stella</a:t>
            </a:r>
            <a:r>
              <a:rPr lang="en-US" dirty="0" smtClean="0"/>
              <a:t>-</a:t>
            </a:r>
            <a:r>
              <a:rPr lang="en-US" dirty="0" err="1" smtClean="0"/>
              <a:t>Stroy</a:t>
            </a:r>
            <a:r>
              <a:rPr dirty="0" smtClean="0"/>
              <a:t>", </a:t>
            </a:r>
            <a:r>
              <a:rPr dirty="0"/>
              <a:t>МО</a:t>
            </a:r>
          </a:p>
        </p:txBody>
      </p:sp>
      <p:pic>
        <p:nvPicPr>
          <p:cNvPr id="11" name="Рисунок 10" descr="fereks_logo_en-flat-black.png"/>
          <p:cNvPicPr>
            <a:picLocks noChangeAspect="1"/>
          </p:cNvPicPr>
          <p:nvPr/>
        </p:nvPicPr>
        <p:blipFill>
          <a:blip r:embed="rId5" cstate="print"/>
          <a:stretch>
            <a:fillRect/>
          </a:stretch>
        </p:blipFill>
        <p:spPr>
          <a:xfrm>
            <a:off x="7812360" y="254794"/>
            <a:ext cx="1044000" cy="484830"/>
          </a:xfrm>
          <a:prstGeom prst="rect">
            <a:avLst/>
          </a:prstGeom>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 name="image6.png" descr="image6.png"/>
          <p:cNvPicPr>
            <a:picLocks noChangeAspect="1"/>
          </p:cNvPicPr>
          <p:nvPr/>
        </p:nvPicPr>
        <p:blipFill>
          <a:blip r:embed="rId2" cstate="print">
            <a:extLst/>
          </a:blip>
          <a:stretch>
            <a:fillRect/>
          </a:stretch>
        </p:blipFill>
        <p:spPr>
          <a:xfrm>
            <a:off x="-3" y="2578"/>
            <a:ext cx="9144005" cy="5112845"/>
          </a:xfrm>
          <a:prstGeom prst="rect">
            <a:avLst/>
          </a:prstGeom>
          <a:ln w="12700">
            <a:miter lim="400000"/>
          </a:ln>
        </p:spPr>
      </p:pic>
      <p:sp>
        <p:nvSpPr>
          <p:cNvPr id="830"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51</a:t>
            </a:r>
          </a:p>
        </p:txBody>
      </p:sp>
      <p:pic>
        <p:nvPicPr>
          <p:cNvPr id="831" name="image5.png" descr="image5.png"/>
          <p:cNvPicPr>
            <a:picLocks noChangeAspect="1"/>
          </p:cNvPicPr>
          <p:nvPr/>
        </p:nvPicPr>
        <p:blipFill>
          <a:blip r:embed="rId3" cstate="print">
            <a:extLst/>
          </a:blip>
          <a:stretch>
            <a:fillRect/>
          </a:stretch>
        </p:blipFill>
        <p:spPr>
          <a:xfrm>
            <a:off x="83" y="-9652"/>
            <a:ext cx="741182" cy="5137404"/>
          </a:xfrm>
          <a:prstGeom prst="rect">
            <a:avLst/>
          </a:prstGeom>
          <a:ln w="12700">
            <a:miter lim="400000"/>
          </a:ln>
        </p:spPr>
      </p:pic>
      <p:sp>
        <p:nvSpPr>
          <p:cNvPr id="833" name="The scope of the company is design, development and production of high quality, energy, efficient, modern and affordable led luminaries.…"/>
          <p:cNvSpPr txBox="1"/>
          <p:nvPr/>
        </p:nvSpPr>
        <p:spPr>
          <a:xfrm>
            <a:off x="4303512" y="1543755"/>
            <a:ext cx="4408827" cy="28976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defTabSz="355600">
              <a:lnSpc>
                <a:spcPct val="120000"/>
              </a:lnSpc>
              <a:spcBef>
                <a:spcPts val="0"/>
              </a:spcBef>
              <a:defRPr sz="1100" i="1" spc="0">
                <a:solidFill>
                  <a:srgbClr val="EEA52D"/>
                </a:solidFill>
                <a:latin typeface="Gotham Pro Medium"/>
                <a:ea typeface="Gotham Pro Medium"/>
                <a:cs typeface="Gotham Pro Medium"/>
                <a:sym typeface="Gotham Pro Medium"/>
              </a:defRPr>
            </a:pPr>
            <a:r>
              <a:rPr lang="en-US" dirty="0" smtClean="0"/>
              <a:t>Multi-color RGB lighting</a:t>
            </a:r>
            <a:endParaRPr dirty="0"/>
          </a:p>
          <a:p>
            <a:pPr defTabSz="355600">
              <a:lnSpc>
                <a:spcPct val="120000"/>
              </a:lnSpc>
              <a:spcBef>
                <a:spcPts val="0"/>
              </a:spcBef>
              <a:defRPr sz="1000" spc="0">
                <a:solidFill>
                  <a:srgbClr val="000000"/>
                </a:solidFill>
                <a:latin typeface="Gotham Pro"/>
                <a:ea typeface="Gotham Pro"/>
                <a:cs typeface="Gotham Pro"/>
                <a:sym typeface="Gotham Pro"/>
              </a:defRPr>
            </a:pPr>
            <a:r>
              <a:rPr lang="en-US" sz="1000" dirty="0" smtClean="0">
                <a:sym typeface="Gotham Pro"/>
              </a:rPr>
              <a:t>In the RGB version, the </a:t>
            </a:r>
            <a:r>
              <a:rPr lang="en-US" sz="1000" dirty="0" err="1" smtClean="0">
                <a:sym typeface="Gotham Pro"/>
              </a:rPr>
              <a:t>luminaire</a:t>
            </a:r>
            <a:r>
              <a:rPr lang="en-US" sz="1000" dirty="0" smtClean="0">
                <a:sym typeface="Gotham Pro"/>
              </a:rPr>
              <a:t> will illuminate an object in any color by mixing 3 colors: red, blue and green</a:t>
            </a:r>
            <a:endParaRPr lang="ru-RU" sz="1000" dirty="0" smtClean="0">
              <a:sym typeface="Gotham Pro"/>
            </a:endParaRPr>
          </a:p>
          <a:p>
            <a:pPr defTabSz="355600">
              <a:lnSpc>
                <a:spcPct val="120000"/>
              </a:lnSpc>
              <a:spcBef>
                <a:spcPts val="0"/>
              </a:spcBef>
              <a:defRPr sz="1000" spc="0">
                <a:solidFill>
                  <a:srgbClr val="000000"/>
                </a:solidFill>
                <a:latin typeface="Gotham Pro"/>
                <a:ea typeface="Gotham Pro"/>
                <a:cs typeface="Gotham Pro"/>
                <a:sym typeface="Gotham Pro"/>
              </a:defRPr>
            </a:pPr>
            <a:endParaRPr dirty="0"/>
          </a:p>
          <a:p>
            <a:pPr defTabSz="355600">
              <a:lnSpc>
                <a:spcPct val="120000"/>
              </a:lnSpc>
              <a:spcBef>
                <a:spcPts val="0"/>
              </a:spcBef>
              <a:defRPr sz="1100" i="1" spc="0">
                <a:solidFill>
                  <a:srgbClr val="EEA52D"/>
                </a:solidFill>
                <a:latin typeface="Gotham Pro Medium"/>
                <a:ea typeface="Gotham Pro Medium"/>
                <a:cs typeface="Gotham Pro Medium"/>
                <a:sym typeface="Gotham Pro Medium"/>
              </a:defRPr>
            </a:pPr>
            <a:r>
              <a:rPr lang="en-US" sz="1100" dirty="0" smtClean="0">
                <a:sym typeface="Gotham Pro Medium"/>
              </a:rPr>
              <a:t>The ability to highlight the architectural features of the building and create your own style </a:t>
            </a:r>
            <a:endParaRPr dirty="0"/>
          </a:p>
          <a:p>
            <a:pPr defTabSz="914400">
              <a:lnSpc>
                <a:spcPct val="120000"/>
              </a:lnSpc>
              <a:spcBef>
                <a:spcPts val="0"/>
              </a:spcBef>
              <a:defRPr sz="1000" spc="0">
                <a:solidFill>
                  <a:srgbClr val="000000"/>
                </a:solidFill>
                <a:latin typeface="Gotham Pro"/>
                <a:ea typeface="Gotham Pro"/>
                <a:cs typeface="Gotham Pro"/>
                <a:sym typeface="Gotham Pro"/>
              </a:defRPr>
            </a:pPr>
            <a:r>
              <a:rPr lang="en-US" sz="1000" dirty="0" smtClean="0">
                <a:sym typeface="Gotham Pro"/>
              </a:rPr>
              <a:t>By combining various </a:t>
            </a:r>
            <a:r>
              <a:rPr lang="ru-RU" sz="1000" dirty="0" smtClean="0">
                <a:sym typeface="Gotham Pro"/>
              </a:rPr>
              <a:t>«</a:t>
            </a:r>
            <a:r>
              <a:rPr lang="en-US" sz="1000" dirty="0" smtClean="0">
                <a:sym typeface="Gotham Pro"/>
              </a:rPr>
              <a:t>FEREKS</a:t>
            </a:r>
            <a:r>
              <a:rPr lang="ru-RU" sz="1000" dirty="0" smtClean="0">
                <a:sym typeface="Gotham Pro"/>
              </a:rPr>
              <a:t>»</a:t>
            </a:r>
            <a:r>
              <a:rPr lang="en-US" sz="1000" dirty="0" smtClean="0">
                <a:sym typeface="Gotham Pro"/>
              </a:rPr>
              <a:t> luminaires for architectural lighting, you can favorably emphasize the design of the building and create a unique look in the dark. </a:t>
            </a:r>
          </a:p>
          <a:p>
            <a:pPr defTabSz="914400">
              <a:lnSpc>
                <a:spcPct val="120000"/>
              </a:lnSpc>
              <a:spcBef>
                <a:spcPts val="0"/>
              </a:spcBef>
              <a:defRPr sz="1000" spc="0">
                <a:solidFill>
                  <a:srgbClr val="000000"/>
                </a:solidFill>
                <a:latin typeface="Gotham Pro"/>
                <a:ea typeface="Gotham Pro"/>
                <a:cs typeface="Gotham Pro"/>
                <a:sym typeface="Gotham Pro"/>
              </a:defRPr>
            </a:pPr>
            <a:endParaRPr dirty="0"/>
          </a:p>
          <a:p>
            <a:pPr defTabSz="355600">
              <a:lnSpc>
                <a:spcPct val="120000"/>
              </a:lnSpc>
              <a:spcBef>
                <a:spcPts val="0"/>
              </a:spcBef>
              <a:defRPr sz="1100" i="1" spc="0">
                <a:solidFill>
                  <a:srgbClr val="EEA52D"/>
                </a:solidFill>
                <a:latin typeface="Gotham Pro Medium"/>
                <a:ea typeface="Gotham Pro Medium"/>
                <a:cs typeface="Gotham Pro Medium"/>
                <a:sym typeface="Gotham Pro Medium"/>
              </a:defRPr>
            </a:pPr>
            <a:r>
              <a:rPr lang="en-US" dirty="0" smtClean="0"/>
              <a:t>Individual style</a:t>
            </a:r>
            <a:endParaRPr dirty="0"/>
          </a:p>
          <a:p>
            <a:pPr defTabSz="355600">
              <a:lnSpc>
                <a:spcPct val="120000"/>
              </a:lnSpc>
              <a:spcBef>
                <a:spcPts val="0"/>
              </a:spcBef>
              <a:defRPr sz="1000" spc="0">
                <a:solidFill>
                  <a:srgbClr val="000000"/>
                </a:solidFill>
                <a:latin typeface="Gotham Pro"/>
                <a:ea typeface="Gotham Pro"/>
                <a:cs typeface="Gotham Pro"/>
                <a:sym typeface="Gotham Pro"/>
              </a:defRPr>
            </a:pPr>
            <a:r>
              <a:rPr lang="en-US" sz="1000" dirty="0" smtClean="0">
                <a:sym typeface="Gotham Pro"/>
              </a:rPr>
              <a:t>The choice of a glow color close to the corporate one for lighting the facade will create a unity of the concept in the perception of the company (a single style of design of advertising materials, office and industrial premises and buildings). </a:t>
            </a:r>
            <a:endParaRPr dirty="0"/>
          </a:p>
        </p:txBody>
      </p:sp>
      <p:sp>
        <p:nvSpPr>
          <p:cNvPr id="834" name="The range includes over 100 modifications of LED’s luminaries of various applications…"/>
          <p:cNvSpPr txBox="1"/>
          <p:nvPr/>
        </p:nvSpPr>
        <p:spPr>
          <a:xfrm>
            <a:off x="2239167" y="1541639"/>
            <a:ext cx="1169570" cy="423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nchor="ctr">
            <a:spAutoFit/>
          </a:bodyPr>
          <a:lstStyle/>
          <a:p>
            <a:pPr>
              <a:lnSpc>
                <a:spcPct val="120000"/>
              </a:lnSpc>
              <a:spcBef>
                <a:spcPts val="0"/>
              </a:spcBef>
              <a:defRPr sz="1100" spc="11">
                <a:solidFill>
                  <a:srgbClr val="000000"/>
                </a:solidFill>
                <a:latin typeface="Gotham Pro Medium"/>
                <a:ea typeface="Gotham Pro Medium"/>
                <a:cs typeface="Gotham Pro Medium"/>
                <a:sym typeface="Gotham Pro Medium"/>
              </a:defRPr>
            </a:pPr>
            <a:r>
              <a:rPr lang="en-US" dirty="0" smtClean="0"/>
              <a:t>SERIE</a:t>
            </a:r>
            <a:r>
              <a:rPr dirty="0" smtClean="0"/>
              <a:t> </a:t>
            </a:r>
            <a:r>
              <a:rPr dirty="0"/>
              <a:t>FWL</a:t>
            </a:r>
            <a:endParaRPr dirty="0">
              <a:latin typeface="Gotham Pro"/>
              <a:ea typeface="Gotham Pro"/>
              <a:cs typeface="Gotham Pro"/>
              <a:sym typeface="Gotham Pro"/>
            </a:endParaRPr>
          </a:p>
          <a:p>
            <a:pPr>
              <a:lnSpc>
                <a:spcPct val="120000"/>
              </a:lnSpc>
              <a:spcBef>
                <a:spcPts val="0"/>
              </a:spcBef>
              <a:defRPr sz="900" i="1" spc="9">
                <a:solidFill>
                  <a:srgbClr val="EEA52D"/>
                </a:solidFill>
                <a:latin typeface="Gotham Pro Medium"/>
                <a:ea typeface="Gotham Pro Medium"/>
                <a:cs typeface="Gotham Pro Medium"/>
                <a:sym typeface="Gotham Pro Medium"/>
              </a:defRPr>
            </a:pPr>
            <a:r>
              <a:rPr dirty="0"/>
              <a:t>14-53 </a:t>
            </a:r>
            <a:r>
              <a:rPr lang="en-US" dirty="0" smtClean="0"/>
              <a:t>W</a:t>
            </a:r>
            <a:endParaRPr dirty="0"/>
          </a:p>
        </p:txBody>
      </p:sp>
      <p:sp>
        <p:nvSpPr>
          <p:cNvPr id="835" name="The range includes over 100 modifications of LED’s luminaries of various applications…"/>
          <p:cNvSpPr txBox="1"/>
          <p:nvPr/>
        </p:nvSpPr>
        <p:spPr>
          <a:xfrm>
            <a:off x="2239167" y="2572784"/>
            <a:ext cx="1360831" cy="423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nchor="ctr">
            <a:spAutoFit/>
          </a:bodyPr>
          <a:lstStyle/>
          <a:p>
            <a:pPr>
              <a:lnSpc>
                <a:spcPct val="120000"/>
              </a:lnSpc>
              <a:spcBef>
                <a:spcPts val="0"/>
              </a:spcBef>
              <a:defRPr sz="1100" spc="11">
                <a:solidFill>
                  <a:srgbClr val="000000"/>
                </a:solidFill>
                <a:latin typeface="Gotham Pro Medium"/>
                <a:ea typeface="Gotham Pro Medium"/>
                <a:cs typeface="Gotham Pro Medium"/>
                <a:sym typeface="Gotham Pro Medium"/>
              </a:defRPr>
            </a:pPr>
            <a:r>
              <a:rPr lang="en-US" sz="1100" spc="11" dirty="0" smtClean="0">
                <a:solidFill>
                  <a:srgbClr val="000000"/>
                </a:solidFill>
              </a:rPr>
              <a:t>SERIE DBU</a:t>
            </a:r>
            <a:endParaRPr sz="1600" spc="16" dirty="0">
              <a:solidFill>
                <a:srgbClr val="EEA52D"/>
              </a:solidFill>
            </a:endParaRPr>
          </a:p>
          <a:p>
            <a:pPr>
              <a:lnSpc>
                <a:spcPct val="120000"/>
              </a:lnSpc>
              <a:spcBef>
                <a:spcPts val="0"/>
              </a:spcBef>
              <a:defRPr sz="900" i="1" spc="9">
                <a:solidFill>
                  <a:srgbClr val="EEA52D"/>
                </a:solidFill>
                <a:latin typeface="Gotham Pro Medium"/>
                <a:ea typeface="Gotham Pro Medium"/>
                <a:cs typeface="Gotham Pro Medium"/>
                <a:sym typeface="Gotham Pro Medium"/>
              </a:defRPr>
            </a:pPr>
            <a:r>
              <a:rPr dirty="0"/>
              <a:t>70, 135 </a:t>
            </a:r>
            <a:r>
              <a:rPr lang="en-US" dirty="0" smtClean="0"/>
              <a:t>W</a:t>
            </a:r>
            <a:endParaRPr dirty="0"/>
          </a:p>
        </p:txBody>
      </p:sp>
      <p:sp>
        <p:nvSpPr>
          <p:cNvPr id="836" name="The range includes over 100 modifications of LED’s luminaries of various applications…"/>
          <p:cNvSpPr txBox="1"/>
          <p:nvPr/>
        </p:nvSpPr>
        <p:spPr>
          <a:xfrm>
            <a:off x="2239167" y="3603930"/>
            <a:ext cx="1169570" cy="423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nchor="ctr">
            <a:spAutoFit/>
          </a:bodyPr>
          <a:lstStyle/>
          <a:p>
            <a:pPr>
              <a:lnSpc>
                <a:spcPct val="120000"/>
              </a:lnSpc>
              <a:spcBef>
                <a:spcPts val="0"/>
              </a:spcBef>
              <a:defRPr sz="1100" spc="11">
                <a:solidFill>
                  <a:srgbClr val="000000"/>
                </a:solidFill>
                <a:latin typeface="Gotham Pro Medium"/>
                <a:ea typeface="Gotham Pro Medium"/>
                <a:cs typeface="Gotham Pro Medium"/>
                <a:sym typeface="Gotham Pro Medium"/>
              </a:defRPr>
            </a:pPr>
            <a:r>
              <a:rPr lang="en-US" dirty="0" smtClean="0"/>
              <a:t>SERIE</a:t>
            </a:r>
            <a:r>
              <a:rPr dirty="0" smtClean="0"/>
              <a:t> </a:t>
            </a:r>
            <a:r>
              <a:rPr dirty="0"/>
              <a:t>FPL</a:t>
            </a:r>
            <a:endParaRPr dirty="0">
              <a:latin typeface="Gotham Pro"/>
              <a:ea typeface="Gotham Pro"/>
              <a:cs typeface="Gotham Pro"/>
              <a:sym typeface="Gotham Pro"/>
            </a:endParaRPr>
          </a:p>
          <a:p>
            <a:pPr>
              <a:lnSpc>
                <a:spcPct val="120000"/>
              </a:lnSpc>
              <a:spcBef>
                <a:spcPts val="0"/>
              </a:spcBef>
              <a:defRPr sz="900" i="1" spc="9">
                <a:solidFill>
                  <a:srgbClr val="EEA52D"/>
                </a:solidFill>
                <a:latin typeface="Gotham Pro Medium"/>
                <a:ea typeface="Gotham Pro Medium"/>
                <a:cs typeface="Gotham Pro Medium"/>
                <a:sym typeface="Gotham Pro Medium"/>
              </a:defRPr>
            </a:pPr>
            <a:r>
              <a:rPr dirty="0"/>
              <a:t>14-40 </a:t>
            </a:r>
            <a:r>
              <a:rPr lang="en-US" dirty="0" smtClean="0"/>
              <a:t>W</a:t>
            </a:r>
            <a:endParaRPr dirty="0"/>
          </a:p>
        </p:txBody>
      </p:sp>
      <p:sp>
        <p:nvSpPr>
          <p:cNvPr id="837" name="IMPLEMENTED LIGHTING…"/>
          <p:cNvSpPr txBox="1"/>
          <p:nvPr/>
        </p:nvSpPr>
        <p:spPr>
          <a:xfrm>
            <a:off x="1126829" y="466389"/>
            <a:ext cx="6324796" cy="438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spcBef>
                <a:spcPts val="0"/>
              </a:spcBef>
              <a:defRPr sz="2500" spc="25">
                <a:solidFill>
                  <a:srgbClr val="000000"/>
                </a:solidFill>
                <a:latin typeface="Gotham Pro Black"/>
                <a:ea typeface="Gotham Pro Black"/>
                <a:cs typeface="Gotham Pro Black"/>
                <a:sym typeface="Gotham Pro Black"/>
              </a:defRPr>
            </a:lvl1pPr>
          </a:lstStyle>
          <a:p>
            <a:r>
              <a:rPr lang="es-ES" dirty="0" smtClean="0"/>
              <a:t>ARCHITECTURAL LIGHTING </a:t>
            </a:r>
            <a:endParaRPr dirty="0"/>
          </a:p>
        </p:txBody>
      </p:sp>
      <p:pic>
        <p:nvPicPr>
          <p:cNvPr id="838" name="rs_FWL12-26-RGBW-c120-0000.png" descr="rs_FWL12-26-RGBW-c120-0000.png"/>
          <p:cNvPicPr>
            <a:picLocks noChangeAspect="1"/>
          </p:cNvPicPr>
          <p:nvPr/>
        </p:nvPicPr>
        <p:blipFill>
          <a:blip r:embed="rId4" cstate="print">
            <a:extLst/>
          </a:blip>
          <a:stretch>
            <a:fillRect/>
          </a:stretch>
        </p:blipFill>
        <p:spPr>
          <a:xfrm>
            <a:off x="1000751" y="1272233"/>
            <a:ext cx="1279355" cy="961976"/>
          </a:xfrm>
          <a:prstGeom prst="rect">
            <a:avLst/>
          </a:prstGeom>
          <a:ln w="12700">
            <a:miter lim="400000"/>
          </a:ln>
        </p:spPr>
      </p:pic>
      <p:pic>
        <p:nvPicPr>
          <p:cNvPr id="839" name="Picture 3" descr="Picture 3"/>
          <p:cNvPicPr>
            <a:picLocks noChangeAspect="1"/>
          </p:cNvPicPr>
          <p:nvPr/>
        </p:nvPicPr>
        <p:blipFill>
          <a:blip r:embed="rId5" cstate="print">
            <a:extLst/>
          </a:blip>
          <a:srcRect l="27557" t="24800" r="29918" b="35825"/>
          <a:stretch>
            <a:fillRect/>
          </a:stretch>
        </p:blipFill>
        <p:spPr>
          <a:xfrm>
            <a:off x="1176062" y="2458841"/>
            <a:ext cx="940409" cy="653063"/>
          </a:xfrm>
          <a:prstGeom prst="rect">
            <a:avLst/>
          </a:prstGeom>
          <a:ln w="12700">
            <a:miter lim="400000"/>
          </a:ln>
        </p:spPr>
      </p:pic>
      <p:pic>
        <p:nvPicPr>
          <p:cNvPr id="840" name="Picture 5" descr="Picture 5"/>
          <p:cNvPicPr>
            <a:picLocks noChangeAspect="1"/>
          </p:cNvPicPr>
          <p:nvPr/>
        </p:nvPicPr>
        <p:blipFill>
          <a:blip r:embed="rId6" cstate="print">
            <a:extLst/>
          </a:blip>
          <a:srcRect l="28349" t="17325" r="33849" b="30701"/>
          <a:stretch>
            <a:fillRect/>
          </a:stretch>
        </p:blipFill>
        <p:spPr>
          <a:xfrm>
            <a:off x="1307120" y="3393237"/>
            <a:ext cx="769584" cy="793633"/>
          </a:xfrm>
          <a:prstGeom prst="rect">
            <a:avLst/>
          </a:prstGeom>
          <a:ln w="12700">
            <a:miter lim="400000"/>
          </a:ln>
        </p:spPr>
      </p:pic>
      <p:pic>
        <p:nvPicPr>
          <p:cNvPr id="14" name="Рисунок 13" descr="fereks_logo_en-flat-black.png"/>
          <p:cNvPicPr>
            <a:picLocks noChangeAspect="1"/>
          </p:cNvPicPr>
          <p:nvPr/>
        </p:nvPicPr>
        <p:blipFill>
          <a:blip r:embed="rId7" cstate="print"/>
          <a:stretch>
            <a:fillRect/>
          </a:stretch>
        </p:blipFill>
        <p:spPr>
          <a:xfrm>
            <a:off x="7812360" y="254794"/>
            <a:ext cx="1044000" cy="484830"/>
          </a:xfrm>
          <a:prstGeom prst="rect">
            <a:avLst/>
          </a:prstGeom>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52</a:t>
            </a:r>
          </a:p>
        </p:txBody>
      </p:sp>
      <p:sp>
        <p:nvSpPr>
          <p:cNvPr id="843" name="IMPLEMENTED LIGHTING…"/>
          <p:cNvSpPr txBox="1"/>
          <p:nvPr/>
        </p:nvSpPr>
        <p:spPr>
          <a:xfrm>
            <a:off x="1126829" y="460560"/>
            <a:ext cx="6324796" cy="8232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spcBef>
                <a:spcPts val="0"/>
              </a:spcBef>
              <a:defRPr sz="2500" spc="25">
                <a:solidFill>
                  <a:srgbClr val="000000"/>
                </a:solidFill>
                <a:latin typeface="Gotham Pro Black"/>
                <a:ea typeface="Gotham Pro Black"/>
                <a:cs typeface="Gotham Pro Black"/>
                <a:sym typeface="Gotham Pro Black"/>
              </a:defRPr>
            </a:lvl1pPr>
          </a:lstStyle>
          <a:p>
            <a:r>
              <a:rPr lang="es-ES" dirty="0" smtClean="0"/>
              <a:t>ADVANTAGES OF ARCHITECTURAL LUMINAIRES </a:t>
            </a:r>
            <a:endParaRPr dirty="0"/>
          </a:p>
        </p:txBody>
      </p:sp>
      <p:pic>
        <p:nvPicPr>
          <p:cNvPr id="844" name="image5.png" descr="image5.png"/>
          <p:cNvPicPr>
            <a:picLocks noChangeAspect="1"/>
          </p:cNvPicPr>
          <p:nvPr/>
        </p:nvPicPr>
        <p:blipFill>
          <a:blip r:embed="rId2" cstate="print">
            <a:extLst/>
          </a:blip>
          <a:stretch>
            <a:fillRect/>
          </a:stretch>
        </p:blipFill>
        <p:spPr>
          <a:xfrm>
            <a:off x="83" y="-9652"/>
            <a:ext cx="741182" cy="5137404"/>
          </a:xfrm>
          <a:prstGeom prst="rect">
            <a:avLst/>
          </a:prstGeom>
          <a:ln w="12700">
            <a:miter lim="400000"/>
          </a:ln>
        </p:spPr>
      </p:pic>
      <p:sp>
        <p:nvSpPr>
          <p:cNvPr id="846" name="Поступление денежных средств"/>
          <p:cNvSpPr txBox="1"/>
          <p:nvPr/>
        </p:nvSpPr>
        <p:spPr>
          <a:xfrm>
            <a:off x="3181578" y="3937232"/>
            <a:ext cx="1637856" cy="4119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Reliability in detail </a:t>
            </a:r>
          </a:p>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Casted aluminum enclosures, </a:t>
            </a:r>
          </a:p>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shock-resistant optics</a:t>
            </a:r>
            <a:endParaRPr dirty="0"/>
          </a:p>
        </p:txBody>
      </p:sp>
      <p:sp>
        <p:nvSpPr>
          <p:cNvPr id="847" name="Поступление денежных средств"/>
          <p:cNvSpPr txBox="1"/>
          <p:nvPr/>
        </p:nvSpPr>
        <p:spPr>
          <a:xfrm>
            <a:off x="1269429" y="3937232"/>
            <a:ext cx="1416385" cy="3995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Ease of use </a:t>
            </a:r>
            <a:endParaRPr lang="ru-RU" sz="900" dirty="0" smtClean="0">
              <a:sym typeface="Gotham Pro Medium"/>
            </a:endParaRPr>
          </a:p>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Safe mounting, </a:t>
            </a:r>
            <a:endParaRPr lang="ru-RU" sz="900" dirty="0" smtClean="0">
              <a:sym typeface="Gotham Pro Medium"/>
            </a:endParaRPr>
          </a:p>
          <a:p>
            <a:pPr algn="ctr">
              <a:lnSpc>
                <a:spcPct val="40000"/>
              </a:lnSpc>
              <a:defRPr sz="900" i="1" spc="9">
                <a:solidFill>
                  <a:srgbClr val="000000"/>
                </a:solidFill>
                <a:latin typeface="Gotham Pro Medium"/>
                <a:ea typeface="Gotham Pro Medium"/>
                <a:cs typeface="Gotham Pro Medium"/>
                <a:sym typeface="Gotham Pro Medium"/>
              </a:defRPr>
            </a:pPr>
            <a:r>
              <a:rPr lang="es-ES" sz="900" dirty="0" smtClean="0">
                <a:sym typeface="Gotham Pro Medium"/>
              </a:rPr>
              <a:t>Various </a:t>
            </a:r>
            <a:r>
              <a:rPr lang="en-US" sz="900" dirty="0" smtClean="0">
                <a:sym typeface="Gotham Pro Medium"/>
              </a:rPr>
              <a:t>mounting options </a:t>
            </a:r>
            <a:endParaRPr dirty="0"/>
          </a:p>
        </p:txBody>
      </p:sp>
      <p:pic>
        <p:nvPicPr>
          <p:cNvPr id="848" name="Изображение" descr="Изображение"/>
          <p:cNvPicPr>
            <a:picLocks noChangeAspect="1"/>
          </p:cNvPicPr>
          <p:nvPr/>
        </p:nvPicPr>
        <p:blipFill>
          <a:blip r:embed="rId3" cstate="print">
            <a:extLst/>
          </a:blip>
          <a:stretch>
            <a:fillRect/>
          </a:stretch>
        </p:blipFill>
        <p:spPr>
          <a:xfrm>
            <a:off x="1668801" y="3100590"/>
            <a:ext cx="617639" cy="613730"/>
          </a:xfrm>
          <a:prstGeom prst="rect">
            <a:avLst/>
          </a:prstGeom>
          <a:ln w="12700">
            <a:miter lim="400000"/>
          </a:ln>
        </p:spPr>
      </p:pic>
      <p:sp>
        <p:nvSpPr>
          <p:cNvPr id="849" name="Поступление денежных средств"/>
          <p:cNvSpPr txBox="1"/>
          <p:nvPr/>
        </p:nvSpPr>
        <p:spPr>
          <a:xfrm>
            <a:off x="5050578" y="3937232"/>
            <a:ext cx="1823163" cy="266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Own production </a:t>
            </a:r>
          </a:p>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From plugs to housing and optics </a:t>
            </a:r>
            <a:endParaRPr dirty="0"/>
          </a:p>
        </p:txBody>
      </p:sp>
      <p:pic>
        <p:nvPicPr>
          <p:cNvPr id="850" name="Изображение" descr="Изображение"/>
          <p:cNvPicPr>
            <a:picLocks noChangeAspect="1"/>
          </p:cNvPicPr>
          <p:nvPr/>
        </p:nvPicPr>
        <p:blipFill>
          <a:blip r:embed="rId4" cstate="print">
            <a:extLst/>
          </a:blip>
          <a:stretch>
            <a:fillRect/>
          </a:stretch>
        </p:blipFill>
        <p:spPr>
          <a:xfrm>
            <a:off x="5569949" y="3066657"/>
            <a:ext cx="694030" cy="681598"/>
          </a:xfrm>
          <a:prstGeom prst="rect">
            <a:avLst/>
          </a:prstGeom>
          <a:ln w="12700">
            <a:miter lim="400000"/>
          </a:ln>
        </p:spPr>
      </p:pic>
      <p:sp>
        <p:nvSpPr>
          <p:cNvPr id="851" name="Поступление денежных средств"/>
          <p:cNvSpPr txBox="1"/>
          <p:nvPr/>
        </p:nvSpPr>
        <p:spPr>
          <a:xfrm>
            <a:off x="7035121" y="3937232"/>
            <a:ext cx="1521286" cy="5447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Honest parameters </a:t>
            </a:r>
          </a:p>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Compliance of the declared </a:t>
            </a:r>
          </a:p>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characteristics </a:t>
            </a:r>
          </a:p>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with the real ones </a:t>
            </a:r>
            <a:endParaRPr dirty="0"/>
          </a:p>
        </p:txBody>
      </p:sp>
      <p:pic>
        <p:nvPicPr>
          <p:cNvPr id="852" name="Изображение" descr="Изображение"/>
          <p:cNvPicPr>
            <a:picLocks noChangeAspect="1"/>
          </p:cNvPicPr>
          <p:nvPr/>
        </p:nvPicPr>
        <p:blipFill>
          <a:blip r:embed="rId5" cstate="print">
            <a:extLst/>
          </a:blip>
          <a:stretch>
            <a:fillRect/>
          </a:stretch>
        </p:blipFill>
        <p:spPr>
          <a:xfrm>
            <a:off x="7448753" y="3062471"/>
            <a:ext cx="694031" cy="689969"/>
          </a:xfrm>
          <a:prstGeom prst="rect">
            <a:avLst/>
          </a:prstGeom>
          <a:ln w="12700">
            <a:miter lim="400000"/>
          </a:ln>
        </p:spPr>
      </p:pic>
      <p:pic>
        <p:nvPicPr>
          <p:cNvPr id="853" name="Изображение" descr="Изображение"/>
          <p:cNvPicPr>
            <a:picLocks noChangeAspect="1"/>
          </p:cNvPicPr>
          <p:nvPr/>
        </p:nvPicPr>
        <p:blipFill>
          <a:blip r:embed="rId6" cstate="print">
            <a:extLst/>
          </a:blip>
          <a:stretch>
            <a:fillRect/>
          </a:stretch>
        </p:blipFill>
        <p:spPr>
          <a:xfrm>
            <a:off x="3671884" y="3096684"/>
            <a:ext cx="617638" cy="617639"/>
          </a:xfrm>
          <a:prstGeom prst="rect">
            <a:avLst/>
          </a:prstGeom>
          <a:ln w="12700">
            <a:miter lim="400000"/>
          </a:ln>
        </p:spPr>
      </p:pic>
      <p:sp>
        <p:nvSpPr>
          <p:cNvPr id="854" name="Поступление денежных средств"/>
          <p:cNvSpPr txBox="1"/>
          <p:nvPr/>
        </p:nvSpPr>
        <p:spPr>
          <a:xfrm>
            <a:off x="5165033" y="2366011"/>
            <a:ext cx="1544625" cy="3995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Wide power range </a:t>
            </a:r>
          </a:p>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Power supplies </a:t>
            </a:r>
          </a:p>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from 90-130AC, 100-300АС </a:t>
            </a:r>
            <a:endParaRPr dirty="0"/>
          </a:p>
        </p:txBody>
      </p:sp>
      <p:sp>
        <p:nvSpPr>
          <p:cNvPr id="855" name="Поступление денежных средств"/>
          <p:cNvSpPr txBox="1"/>
          <p:nvPr/>
        </p:nvSpPr>
        <p:spPr>
          <a:xfrm>
            <a:off x="3177853" y="2361438"/>
            <a:ext cx="1478710" cy="4119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Different lighting scenarios </a:t>
            </a:r>
          </a:p>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Color-changing and </a:t>
            </a:r>
          </a:p>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time-varying illumination </a:t>
            </a:r>
            <a:endParaRPr dirty="0"/>
          </a:p>
        </p:txBody>
      </p:sp>
      <p:sp>
        <p:nvSpPr>
          <p:cNvPr id="856" name="Поступление денежных средств"/>
          <p:cNvSpPr txBox="1"/>
          <p:nvPr/>
        </p:nvSpPr>
        <p:spPr>
          <a:xfrm>
            <a:off x="7168883" y="2361438"/>
            <a:ext cx="1253776" cy="254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900" i="1" spc="9">
                <a:solidFill>
                  <a:srgbClr val="000000"/>
                </a:solidFill>
                <a:latin typeface="Gotham Pro Medium"/>
                <a:ea typeface="Gotham Pro Medium"/>
                <a:cs typeface="Gotham Pro Medium"/>
                <a:sym typeface="Gotham Pro Medium"/>
              </a:defRPr>
            </a:pPr>
            <a:r>
              <a:rPr lang="es-ES" dirty="0" smtClean="0"/>
              <a:t>Painting of the housing</a:t>
            </a:r>
            <a:endParaRPr dirty="0"/>
          </a:p>
          <a:p>
            <a:pPr algn="ctr">
              <a:lnSpc>
                <a:spcPct val="40000"/>
              </a:lnSpc>
              <a:defRPr sz="900" spc="9">
                <a:solidFill>
                  <a:srgbClr val="000000"/>
                </a:solidFill>
                <a:latin typeface="Gotham Pro"/>
                <a:ea typeface="Gotham Pro"/>
                <a:cs typeface="Gotham Pro"/>
                <a:sym typeface="Gotham Pro"/>
              </a:defRPr>
            </a:pPr>
            <a:r>
              <a:rPr lang="es-ES" dirty="0" smtClean="0"/>
              <a:t>in any color of </a:t>
            </a:r>
            <a:r>
              <a:rPr dirty="0" smtClean="0"/>
              <a:t>RAL</a:t>
            </a:r>
            <a:endParaRPr dirty="0"/>
          </a:p>
        </p:txBody>
      </p:sp>
      <p:pic>
        <p:nvPicPr>
          <p:cNvPr id="857" name="Изображение" descr="Изображение"/>
          <p:cNvPicPr>
            <a:picLocks noChangeAspect="1"/>
          </p:cNvPicPr>
          <p:nvPr/>
        </p:nvPicPr>
        <p:blipFill>
          <a:blip r:embed="rId7" cstate="print">
            <a:extLst/>
          </a:blip>
          <a:stretch>
            <a:fillRect/>
          </a:stretch>
        </p:blipFill>
        <p:spPr>
          <a:xfrm>
            <a:off x="3585902" y="1524838"/>
            <a:ext cx="611803" cy="613731"/>
          </a:xfrm>
          <a:prstGeom prst="rect">
            <a:avLst/>
          </a:prstGeom>
          <a:ln w="12700">
            <a:miter lim="400000"/>
          </a:ln>
        </p:spPr>
      </p:pic>
      <p:pic>
        <p:nvPicPr>
          <p:cNvPr id="858" name="Изображение" descr="Изображение"/>
          <p:cNvPicPr>
            <a:picLocks noChangeAspect="1"/>
          </p:cNvPicPr>
          <p:nvPr/>
        </p:nvPicPr>
        <p:blipFill>
          <a:blip r:embed="rId8" cstate="print">
            <a:extLst/>
          </a:blip>
          <a:stretch>
            <a:fillRect/>
          </a:stretch>
        </p:blipFill>
        <p:spPr>
          <a:xfrm>
            <a:off x="7492593" y="1527551"/>
            <a:ext cx="606351" cy="617640"/>
          </a:xfrm>
          <a:prstGeom prst="rect">
            <a:avLst/>
          </a:prstGeom>
          <a:ln w="12700">
            <a:miter lim="400000"/>
          </a:ln>
        </p:spPr>
      </p:pic>
      <p:pic>
        <p:nvPicPr>
          <p:cNvPr id="859" name="Изображение" descr="Изображение"/>
          <p:cNvPicPr>
            <a:picLocks noChangeAspect="1"/>
          </p:cNvPicPr>
          <p:nvPr/>
        </p:nvPicPr>
        <p:blipFill>
          <a:blip r:embed="rId9" cstate="print">
            <a:extLst/>
          </a:blip>
          <a:stretch>
            <a:fillRect/>
          </a:stretch>
        </p:blipFill>
        <p:spPr>
          <a:xfrm>
            <a:off x="5599426" y="1510554"/>
            <a:ext cx="675839" cy="642302"/>
          </a:xfrm>
          <a:prstGeom prst="rect">
            <a:avLst/>
          </a:prstGeom>
          <a:ln w="12700">
            <a:miter lim="400000"/>
          </a:ln>
        </p:spPr>
      </p:pic>
      <p:sp>
        <p:nvSpPr>
          <p:cNvPr id="860" name="Поступление денежных средств"/>
          <p:cNvSpPr txBox="1"/>
          <p:nvPr/>
        </p:nvSpPr>
        <p:spPr>
          <a:xfrm>
            <a:off x="907123" y="2358639"/>
            <a:ext cx="2220580" cy="4119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Quality and guarantees </a:t>
            </a:r>
          </a:p>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Quality control at all stages of production;</a:t>
            </a:r>
          </a:p>
          <a:p>
            <a:pPr algn="ctr">
              <a:lnSpc>
                <a:spcPct val="40000"/>
              </a:lnSpc>
              <a:defRPr sz="900" i="1" spc="9">
                <a:solidFill>
                  <a:srgbClr val="000000"/>
                </a:solidFill>
                <a:latin typeface="Gotham Pro Medium"/>
                <a:ea typeface="Gotham Pro Medium"/>
                <a:cs typeface="Gotham Pro Medium"/>
                <a:sym typeface="Gotham Pro Medium"/>
              </a:defRPr>
            </a:pPr>
            <a:r>
              <a:rPr lang="en-US" sz="900" dirty="0" smtClean="0">
                <a:sym typeface="Gotham Pro Medium"/>
              </a:rPr>
              <a:t> factory warranty - 5 years </a:t>
            </a:r>
            <a:endParaRPr dirty="0"/>
          </a:p>
        </p:txBody>
      </p:sp>
      <p:pic>
        <p:nvPicPr>
          <p:cNvPr id="861" name="Изображение" descr="Изображение"/>
          <p:cNvPicPr>
            <a:picLocks noChangeAspect="1"/>
          </p:cNvPicPr>
          <p:nvPr/>
        </p:nvPicPr>
        <p:blipFill>
          <a:blip r:embed="rId10" cstate="print">
            <a:extLst/>
          </a:blip>
          <a:stretch>
            <a:fillRect/>
          </a:stretch>
        </p:blipFill>
        <p:spPr>
          <a:xfrm>
            <a:off x="1646824" y="1596182"/>
            <a:ext cx="741186" cy="602830"/>
          </a:xfrm>
          <a:prstGeom prst="rect">
            <a:avLst/>
          </a:prstGeom>
          <a:ln w="12700">
            <a:miter lim="400000"/>
          </a:ln>
        </p:spPr>
      </p:pic>
      <p:pic>
        <p:nvPicPr>
          <p:cNvPr id="22" name="Рисунок 21" descr="fereks_logo_en-flat-black.png"/>
          <p:cNvPicPr>
            <a:picLocks noChangeAspect="1"/>
          </p:cNvPicPr>
          <p:nvPr/>
        </p:nvPicPr>
        <p:blipFill>
          <a:blip r:embed="rId11" cstate="print"/>
          <a:stretch>
            <a:fillRect/>
          </a:stretch>
        </p:blipFill>
        <p:spPr>
          <a:xfrm>
            <a:off x="7812360" y="254794"/>
            <a:ext cx="1044000" cy="484830"/>
          </a:xfrm>
          <a:prstGeom prst="rect">
            <a:avLst/>
          </a:prstGeom>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53</a:t>
            </a:r>
          </a:p>
        </p:txBody>
      </p:sp>
      <p:sp>
        <p:nvSpPr>
          <p:cNvPr id="864" name="IMPLEMENTED LIGHTING…"/>
          <p:cNvSpPr txBox="1"/>
          <p:nvPr/>
        </p:nvSpPr>
        <p:spPr>
          <a:xfrm>
            <a:off x="1126831" y="460560"/>
            <a:ext cx="7244747" cy="8232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a:spcBef>
                <a:spcPts val="0"/>
              </a:spcBef>
              <a:defRPr sz="2500" spc="25">
                <a:solidFill>
                  <a:srgbClr val="000000"/>
                </a:solidFill>
                <a:latin typeface="Gotham Pro Black"/>
                <a:ea typeface="Gotham Pro Black"/>
                <a:cs typeface="Gotham Pro Black"/>
                <a:sym typeface="Gotham Pro Black"/>
              </a:defRPr>
            </a:pPr>
            <a:r>
              <a:rPr lang="es-ES" dirty="0" smtClean="0"/>
              <a:t>ADVANTAGES OF ARCUITECTURAL LUMINAIRES</a:t>
            </a:r>
            <a:endParaRPr lang="es-ES" dirty="0"/>
          </a:p>
        </p:txBody>
      </p:sp>
      <p:pic>
        <p:nvPicPr>
          <p:cNvPr id="865" name="image5.png" descr="image5.png"/>
          <p:cNvPicPr>
            <a:picLocks noChangeAspect="1"/>
          </p:cNvPicPr>
          <p:nvPr/>
        </p:nvPicPr>
        <p:blipFill>
          <a:blip r:embed="rId2" cstate="print">
            <a:extLst/>
          </a:blip>
          <a:stretch>
            <a:fillRect/>
          </a:stretch>
        </p:blipFill>
        <p:spPr>
          <a:xfrm>
            <a:off x="83" y="-9652"/>
            <a:ext cx="741182" cy="5137404"/>
          </a:xfrm>
          <a:prstGeom prst="rect">
            <a:avLst/>
          </a:prstGeom>
          <a:ln w="12700">
            <a:miter lim="400000"/>
          </a:ln>
        </p:spPr>
      </p:pic>
      <p:sp>
        <p:nvSpPr>
          <p:cNvPr id="867" name="IMPLEMENTED LIGHTING…"/>
          <p:cNvSpPr txBox="1"/>
          <p:nvPr/>
        </p:nvSpPr>
        <p:spPr>
          <a:xfrm>
            <a:off x="1126831" y="1171758"/>
            <a:ext cx="2103069" cy="1950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spcBef>
                <a:spcPts val="0"/>
              </a:spcBef>
              <a:defRPr sz="1200" i="1" spc="12">
                <a:solidFill>
                  <a:srgbClr val="000000"/>
                </a:solidFill>
                <a:latin typeface="Gotham Pro"/>
                <a:ea typeface="Gotham Pro"/>
                <a:cs typeface="Gotham Pro"/>
                <a:sym typeface="Gotham Pro"/>
              </a:defRPr>
            </a:lvl1pPr>
          </a:lstStyle>
          <a:p>
            <a:r>
              <a:t>FWL</a:t>
            </a:r>
          </a:p>
        </p:txBody>
      </p:sp>
      <p:sp>
        <p:nvSpPr>
          <p:cNvPr id="868" name="Text Box 4"/>
          <p:cNvSpPr txBox="1"/>
          <p:nvPr/>
        </p:nvSpPr>
        <p:spPr>
          <a:xfrm>
            <a:off x="3476524" y="2462213"/>
            <a:ext cx="1471850" cy="2531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a:solidFill>
                  <a:srgbClr val="000000"/>
                </a:solidFill>
                <a:latin typeface="Gotham Pro"/>
                <a:ea typeface="Gotham Pro"/>
                <a:cs typeface="Gotham Pro"/>
                <a:sym typeface="Gotham Pro"/>
              </a:defRPr>
            </a:pPr>
            <a:r>
              <a:rPr lang="es-ES" dirty="0" smtClean="0"/>
              <a:t>Possibility of creation of </a:t>
            </a:r>
          </a:p>
          <a:p>
            <a:pPr algn="ctr">
              <a:lnSpc>
                <a:spcPct val="40000"/>
              </a:lnSpc>
              <a:defRPr sz="800">
                <a:solidFill>
                  <a:srgbClr val="000000"/>
                </a:solidFill>
                <a:latin typeface="Gotham Pro"/>
                <a:ea typeface="Gotham Pro"/>
                <a:cs typeface="Gotham Pro"/>
                <a:sym typeface="Gotham Pro"/>
              </a:defRPr>
            </a:pPr>
            <a:r>
              <a:rPr lang="es-ES" dirty="0" smtClean="0"/>
              <a:t>the time</a:t>
            </a:r>
            <a:r>
              <a:rPr lang="en-US" dirty="0" smtClean="0"/>
              <a:t>-changing illumination</a:t>
            </a:r>
            <a:endParaRPr dirty="0"/>
          </a:p>
        </p:txBody>
      </p:sp>
      <p:sp>
        <p:nvSpPr>
          <p:cNvPr id="869" name="Text Box 5"/>
          <p:cNvSpPr txBox="1"/>
          <p:nvPr/>
        </p:nvSpPr>
        <p:spPr>
          <a:xfrm>
            <a:off x="5227001" y="2462213"/>
            <a:ext cx="1644333" cy="242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a:solidFill>
                  <a:srgbClr val="000000"/>
                </a:solidFill>
                <a:latin typeface="Gotham Pro"/>
                <a:ea typeface="Gotham Pro"/>
                <a:cs typeface="Gotham Pro"/>
                <a:sym typeface="Gotham Pro"/>
              </a:defRPr>
            </a:pPr>
            <a:r>
              <a:rPr lang="en-US" dirty="0" smtClean="0"/>
              <a:t>Possibility of painting the housing</a:t>
            </a:r>
            <a:endParaRPr dirty="0"/>
          </a:p>
          <a:p>
            <a:pPr algn="ctr">
              <a:lnSpc>
                <a:spcPct val="40000"/>
              </a:lnSpc>
              <a:defRPr sz="800">
                <a:solidFill>
                  <a:srgbClr val="000000"/>
                </a:solidFill>
                <a:latin typeface="Gotham Pro"/>
                <a:ea typeface="Gotham Pro"/>
                <a:cs typeface="Gotham Pro"/>
                <a:sym typeface="Gotham Pro"/>
              </a:defRPr>
            </a:pPr>
            <a:r>
              <a:rPr lang="en-US" dirty="0" smtClean="0"/>
              <a:t>in any color of </a:t>
            </a:r>
            <a:r>
              <a:rPr dirty="0" smtClean="0"/>
              <a:t>RAL</a:t>
            </a:r>
            <a:r>
              <a:rPr lang="en-US" dirty="0" smtClean="0"/>
              <a:t> catalog</a:t>
            </a:r>
            <a:endParaRPr dirty="0"/>
          </a:p>
        </p:txBody>
      </p:sp>
      <p:sp>
        <p:nvSpPr>
          <p:cNvPr id="870" name="Text Box 6"/>
          <p:cNvSpPr txBox="1"/>
          <p:nvPr/>
        </p:nvSpPr>
        <p:spPr>
          <a:xfrm>
            <a:off x="7002817" y="2462213"/>
            <a:ext cx="1767763" cy="1141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a:solidFill>
                  <a:srgbClr val="000000"/>
                </a:solidFill>
                <a:latin typeface="Gotham Pro"/>
                <a:ea typeface="Gotham Pro"/>
                <a:cs typeface="Gotham Pro"/>
                <a:sym typeface="Gotham Pro"/>
              </a:defRPr>
            </a:pPr>
            <a:r>
              <a:rPr lang="es-ES" sz="800" dirty="0" smtClean="0">
                <a:sym typeface="Gotham Pro"/>
              </a:rPr>
              <a:t>Heavy-duty tempered glass diffuser </a:t>
            </a:r>
            <a:endParaRPr dirty="0"/>
          </a:p>
        </p:txBody>
      </p:sp>
      <p:sp>
        <p:nvSpPr>
          <p:cNvPr id="871" name="Text Box 7"/>
          <p:cNvSpPr txBox="1"/>
          <p:nvPr/>
        </p:nvSpPr>
        <p:spPr>
          <a:xfrm>
            <a:off x="3437906" y="3978274"/>
            <a:ext cx="1699860" cy="392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a:solidFill>
                  <a:srgbClr val="000000"/>
                </a:solidFill>
                <a:latin typeface="Gotham Pro"/>
                <a:ea typeface="Gotham Pro"/>
                <a:cs typeface="Gotham Pro"/>
                <a:sym typeface="Gotham Pro"/>
              </a:defRPr>
            </a:pPr>
            <a:r>
              <a:rPr lang="en-US" sz="800" dirty="0" smtClean="0">
                <a:sym typeface="Gotham Pro"/>
              </a:rPr>
              <a:t>The LED module provides </a:t>
            </a:r>
          </a:p>
          <a:p>
            <a:pPr algn="ctr">
              <a:lnSpc>
                <a:spcPct val="40000"/>
              </a:lnSpc>
              <a:defRPr sz="800">
                <a:solidFill>
                  <a:srgbClr val="000000"/>
                </a:solidFill>
                <a:latin typeface="Gotham Pro"/>
                <a:ea typeface="Gotham Pro"/>
                <a:cs typeface="Gotham Pro"/>
                <a:sym typeface="Gotham Pro"/>
              </a:defRPr>
            </a:pPr>
            <a:r>
              <a:rPr lang="en-US" sz="800" dirty="0" smtClean="0">
                <a:sym typeface="Gotham Pro"/>
              </a:rPr>
              <a:t>both monochrome (one-color) and </a:t>
            </a:r>
          </a:p>
          <a:p>
            <a:pPr algn="ctr">
              <a:lnSpc>
                <a:spcPct val="40000"/>
              </a:lnSpc>
              <a:defRPr sz="800">
                <a:solidFill>
                  <a:srgbClr val="000000"/>
                </a:solidFill>
                <a:latin typeface="Gotham Pro"/>
                <a:ea typeface="Gotham Pro"/>
                <a:cs typeface="Gotham Pro"/>
                <a:sym typeface="Gotham Pro"/>
              </a:defRPr>
            </a:pPr>
            <a:r>
              <a:rPr lang="en-US" sz="800" dirty="0" smtClean="0">
                <a:sym typeface="Gotham Pro"/>
              </a:rPr>
              <a:t>multi-color (RGB) backlighting </a:t>
            </a:r>
            <a:endParaRPr dirty="0"/>
          </a:p>
        </p:txBody>
      </p:sp>
      <p:sp>
        <p:nvSpPr>
          <p:cNvPr id="872" name="Text Box 8"/>
          <p:cNvSpPr txBox="1"/>
          <p:nvPr/>
        </p:nvSpPr>
        <p:spPr>
          <a:xfrm>
            <a:off x="5332153" y="3978275"/>
            <a:ext cx="1588035" cy="1141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a:solidFill>
                  <a:srgbClr val="000000"/>
                </a:solidFill>
                <a:latin typeface="Gotham Pro"/>
                <a:ea typeface="Gotham Pro"/>
                <a:cs typeface="Gotham Pro"/>
                <a:sym typeface="Gotham Pro"/>
              </a:defRPr>
            </a:pPr>
            <a:r>
              <a:rPr lang="en-US" dirty="0" smtClean="0"/>
              <a:t>No plastic details in construction</a:t>
            </a:r>
            <a:endParaRPr dirty="0"/>
          </a:p>
        </p:txBody>
      </p:sp>
      <p:sp>
        <p:nvSpPr>
          <p:cNvPr id="873" name="Text Box 9"/>
          <p:cNvSpPr txBox="1"/>
          <p:nvPr/>
        </p:nvSpPr>
        <p:spPr>
          <a:xfrm>
            <a:off x="7177090" y="3978274"/>
            <a:ext cx="1571620" cy="103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spAutoFit/>
          </a:bodyPr>
          <a:lstStyle/>
          <a:p>
            <a:pPr algn="ctr">
              <a:lnSpc>
                <a:spcPct val="40000"/>
              </a:lnSpc>
              <a:defRPr sz="800">
                <a:solidFill>
                  <a:srgbClr val="000000"/>
                </a:solidFill>
                <a:latin typeface="Gotham Pro"/>
                <a:ea typeface="Gotham Pro"/>
                <a:cs typeface="Gotham Pro"/>
                <a:sym typeface="Gotham Pro"/>
              </a:defRPr>
            </a:pPr>
            <a:r>
              <a:rPr lang="es-ES" sz="800" dirty="0" smtClean="0">
                <a:sym typeface="Gotham Pro"/>
              </a:rPr>
              <a:t>Robust stainless swivel bracket </a:t>
            </a:r>
            <a:endParaRPr dirty="0"/>
          </a:p>
        </p:txBody>
      </p:sp>
      <p:pic>
        <p:nvPicPr>
          <p:cNvPr id="874" name="Изображение" descr="Изображение"/>
          <p:cNvPicPr>
            <a:picLocks noChangeAspect="1"/>
          </p:cNvPicPr>
          <p:nvPr/>
        </p:nvPicPr>
        <p:blipFill>
          <a:blip r:embed="rId3" cstate="print">
            <a:extLst/>
          </a:blip>
          <a:srcRect l="34150" t="41127" r="58157" b="48748"/>
          <a:stretch>
            <a:fillRect/>
          </a:stretch>
        </p:blipFill>
        <p:spPr>
          <a:xfrm>
            <a:off x="3729711" y="1439005"/>
            <a:ext cx="1065302" cy="1054297"/>
          </a:xfrm>
          <a:prstGeom prst="rect">
            <a:avLst/>
          </a:prstGeom>
          <a:ln w="12700">
            <a:miter lim="400000"/>
          </a:ln>
        </p:spPr>
      </p:pic>
      <p:pic>
        <p:nvPicPr>
          <p:cNvPr id="875" name="Изображение" descr="Изображение"/>
          <p:cNvPicPr>
            <a:picLocks noChangeAspect="1"/>
          </p:cNvPicPr>
          <p:nvPr/>
        </p:nvPicPr>
        <p:blipFill>
          <a:blip r:embed="rId4" cstate="print">
            <a:extLst/>
          </a:blip>
          <a:stretch>
            <a:fillRect/>
          </a:stretch>
        </p:blipFill>
        <p:spPr>
          <a:xfrm>
            <a:off x="5605603" y="1445560"/>
            <a:ext cx="1015722" cy="1015720"/>
          </a:xfrm>
          <a:prstGeom prst="rect">
            <a:avLst/>
          </a:prstGeom>
          <a:ln w="12700">
            <a:miter lim="400000"/>
          </a:ln>
        </p:spPr>
      </p:pic>
      <p:pic>
        <p:nvPicPr>
          <p:cNvPr id="876" name="Изображение" descr="Изображение"/>
          <p:cNvPicPr>
            <a:picLocks noChangeAspect="1"/>
          </p:cNvPicPr>
          <p:nvPr/>
        </p:nvPicPr>
        <p:blipFill>
          <a:blip r:embed="rId5" cstate="print">
            <a:extLst/>
          </a:blip>
          <a:srcRect l="70441" t="29108" r="21087" b="59270"/>
          <a:stretch>
            <a:fillRect/>
          </a:stretch>
        </p:blipFill>
        <p:spPr>
          <a:xfrm>
            <a:off x="7250389" y="1369514"/>
            <a:ext cx="1180972" cy="1218343"/>
          </a:xfrm>
          <a:prstGeom prst="rect">
            <a:avLst/>
          </a:prstGeom>
          <a:ln w="12700">
            <a:miter lim="400000"/>
          </a:ln>
        </p:spPr>
      </p:pic>
      <p:pic>
        <p:nvPicPr>
          <p:cNvPr id="877" name="Изображение" descr="Изображение"/>
          <p:cNvPicPr>
            <a:picLocks noChangeAspect="1"/>
          </p:cNvPicPr>
          <p:nvPr/>
        </p:nvPicPr>
        <p:blipFill>
          <a:blip r:embed="rId6" cstate="print">
            <a:extLst/>
          </a:blip>
          <a:srcRect l="29221" t="46339" r="65385" b="46339"/>
          <a:stretch>
            <a:fillRect/>
          </a:stretch>
        </p:blipFill>
        <p:spPr>
          <a:xfrm>
            <a:off x="3735744" y="2917725"/>
            <a:ext cx="1104210" cy="1127288"/>
          </a:xfrm>
          <a:prstGeom prst="rect">
            <a:avLst/>
          </a:prstGeom>
          <a:ln w="12700">
            <a:miter lim="400000"/>
          </a:ln>
        </p:spPr>
      </p:pic>
      <p:pic>
        <p:nvPicPr>
          <p:cNvPr id="878" name="Изображение" descr="Изображение"/>
          <p:cNvPicPr>
            <a:picLocks noChangeAspect="1"/>
          </p:cNvPicPr>
          <p:nvPr/>
        </p:nvPicPr>
        <p:blipFill>
          <a:blip r:embed="rId7" cstate="print">
            <a:extLst/>
          </a:blip>
          <a:srcRect l="34935" t="50783" r="54610" b="34254"/>
          <a:stretch>
            <a:fillRect/>
          </a:stretch>
        </p:blipFill>
        <p:spPr>
          <a:xfrm>
            <a:off x="5594984" y="2966269"/>
            <a:ext cx="933799" cy="1004796"/>
          </a:xfrm>
          <a:prstGeom prst="rect">
            <a:avLst/>
          </a:prstGeom>
          <a:ln w="12700">
            <a:miter lim="400000"/>
          </a:ln>
        </p:spPr>
      </p:pic>
      <p:pic>
        <p:nvPicPr>
          <p:cNvPr id="879" name="Изображение" descr="Изображение"/>
          <p:cNvPicPr>
            <a:picLocks noChangeAspect="1"/>
          </p:cNvPicPr>
          <p:nvPr/>
        </p:nvPicPr>
        <p:blipFill>
          <a:blip r:embed="rId8" cstate="print">
            <a:extLst/>
          </a:blip>
          <a:srcRect l="58660" t="65773" r="28861" b="16912"/>
          <a:stretch>
            <a:fillRect/>
          </a:stretch>
        </p:blipFill>
        <p:spPr>
          <a:xfrm>
            <a:off x="7334646" y="2917964"/>
            <a:ext cx="1104138" cy="1151928"/>
          </a:xfrm>
          <a:prstGeom prst="rect">
            <a:avLst/>
          </a:prstGeom>
          <a:ln w="12700">
            <a:miter lim="400000"/>
          </a:ln>
        </p:spPr>
      </p:pic>
      <p:pic>
        <p:nvPicPr>
          <p:cNvPr id="880" name="rs_FWL12-26-RGBW-c120-0000.png" descr="rs_FWL12-26-RGBW-c120-0000.png"/>
          <p:cNvPicPr>
            <a:picLocks noChangeAspect="1"/>
          </p:cNvPicPr>
          <p:nvPr/>
        </p:nvPicPr>
        <p:blipFill>
          <a:blip r:embed="rId9" cstate="print">
            <a:extLst/>
          </a:blip>
          <a:stretch>
            <a:fillRect/>
          </a:stretch>
        </p:blipFill>
        <p:spPr>
          <a:xfrm>
            <a:off x="747073" y="1840968"/>
            <a:ext cx="2862584" cy="2152446"/>
          </a:xfrm>
          <a:prstGeom prst="rect">
            <a:avLst/>
          </a:prstGeom>
          <a:ln w="12700">
            <a:miter lim="400000"/>
          </a:ln>
        </p:spPr>
      </p:pic>
      <p:pic>
        <p:nvPicPr>
          <p:cNvPr id="20" name="Рисунок 19" descr="fereks_logo_en-flat-black.png"/>
          <p:cNvPicPr>
            <a:picLocks noChangeAspect="1"/>
          </p:cNvPicPr>
          <p:nvPr/>
        </p:nvPicPr>
        <p:blipFill>
          <a:blip r:embed="rId10" cstate="print"/>
          <a:stretch>
            <a:fillRect/>
          </a:stretch>
        </p:blipFill>
        <p:spPr>
          <a:xfrm>
            <a:off x="7812360" y="254794"/>
            <a:ext cx="1044000" cy="484830"/>
          </a:xfrm>
          <a:prstGeom prst="rect">
            <a:avLst/>
          </a:prstGeom>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2" name="image3.png" descr="image3.png"/>
          <p:cNvPicPr>
            <a:picLocks noChangeAspect="1"/>
          </p:cNvPicPr>
          <p:nvPr/>
        </p:nvPicPr>
        <p:blipFill>
          <a:blip r:embed="rId2" cstate="print">
            <a:extLst/>
          </a:blip>
          <a:stretch>
            <a:fillRect/>
          </a:stretch>
        </p:blipFill>
        <p:spPr>
          <a:xfrm>
            <a:off x="-3" y="2627"/>
            <a:ext cx="9144007" cy="5112845"/>
          </a:xfrm>
          <a:prstGeom prst="rect">
            <a:avLst/>
          </a:prstGeom>
          <a:ln w="12700">
            <a:miter lim="400000"/>
          </a:ln>
        </p:spPr>
      </p:pic>
      <p:pic>
        <p:nvPicPr>
          <p:cNvPr id="883" name="Picture 9" descr="Picture 9"/>
          <p:cNvPicPr>
            <a:picLocks noChangeAspect="1"/>
          </p:cNvPicPr>
          <p:nvPr/>
        </p:nvPicPr>
        <p:blipFill>
          <a:blip r:embed="rId3" cstate="print">
            <a:extLst/>
          </a:blip>
          <a:srcRect r="55949"/>
          <a:stretch>
            <a:fillRect/>
          </a:stretch>
        </p:blipFill>
        <p:spPr>
          <a:xfrm>
            <a:off x="4733795" y="1124470"/>
            <a:ext cx="3405711" cy="3330072"/>
          </a:xfrm>
          <a:prstGeom prst="rect">
            <a:avLst/>
          </a:prstGeom>
          <a:ln w="12700">
            <a:miter lim="400000"/>
          </a:ln>
        </p:spPr>
      </p:pic>
      <p:sp>
        <p:nvSpPr>
          <p:cNvPr id="884"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54</a:t>
            </a:r>
          </a:p>
        </p:txBody>
      </p:sp>
      <p:pic>
        <p:nvPicPr>
          <p:cNvPr id="885" name="image5.png" descr="image5.png"/>
          <p:cNvPicPr>
            <a:picLocks noChangeAspect="1"/>
          </p:cNvPicPr>
          <p:nvPr/>
        </p:nvPicPr>
        <p:blipFill>
          <a:blip r:embed="rId4" cstate="print">
            <a:extLst/>
          </a:blip>
          <a:stretch>
            <a:fillRect/>
          </a:stretch>
        </p:blipFill>
        <p:spPr>
          <a:xfrm>
            <a:off x="83" y="-9652"/>
            <a:ext cx="741182" cy="5137404"/>
          </a:xfrm>
          <a:prstGeom prst="rect">
            <a:avLst/>
          </a:prstGeom>
          <a:ln w="12700">
            <a:miter lim="400000"/>
          </a:ln>
        </p:spPr>
      </p:pic>
      <p:sp>
        <p:nvSpPr>
          <p:cNvPr id="887" name="IMPLEMENTED LIGHTING…"/>
          <p:cNvSpPr txBox="1"/>
          <p:nvPr/>
        </p:nvSpPr>
        <p:spPr>
          <a:xfrm>
            <a:off x="1126828" y="460560"/>
            <a:ext cx="5620344" cy="438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spcBef>
                <a:spcPts val="0"/>
              </a:spcBef>
              <a:defRPr sz="2500" spc="25">
                <a:solidFill>
                  <a:srgbClr val="000000"/>
                </a:solidFill>
                <a:latin typeface="Gotham Pro Black"/>
                <a:ea typeface="Gotham Pro Black"/>
                <a:cs typeface="Gotham Pro Black"/>
                <a:sym typeface="Gotham Pro Black"/>
              </a:defRPr>
            </a:lvl1pPr>
          </a:lstStyle>
          <a:p>
            <a:r>
              <a:rPr lang="en-US" dirty="0" smtClean="0"/>
              <a:t>ILLUMINATION PROJECTS</a:t>
            </a:r>
            <a:endParaRPr dirty="0"/>
          </a:p>
        </p:txBody>
      </p:sp>
      <p:sp>
        <p:nvSpPr>
          <p:cNvPr id="888" name="Text Box 7"/>
          <p:cNvSpPr txBox="1"/>
          <p:nvPr/>
        </p:nvSpPr>
        <p:spPr>
          <a:xfrm>
            <a:off x="1160462" y="849312"/>
            <a:ext cx="6796086" cy="207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a:solidFill>
                  <a:srgbClr val="000000"/>
                </a:solidFill>
                <a:latin typeface="Gotham Pro"/>
                <a:ea typeface="Gotham Pro"/>
                <a:cs typeface="Gotham Pro"/>
                <a:sym typeface="Gotham Pro"/>
              </a:defRPr>
            </a:lvl1pPr>
          </a:lstStyle>
          <a:p>
            <a:r>
              <a:rPr lang="es-ES" dirty="0" smtClean="0"/>
              <a:t>with explosion-proof LED luminaires </a:t>
            </a:r>
            <a:endParaRPr lang="es-ES" dirty="0"/>
          </a:p>
        </p:txBody>
      </p:sp>
      <p:pic>
        <p:nvPicPr>
          <p:cNvPr id="889" name="Picture 8" descr="Picture 8"/>
          <p:cNvPicPr>
            <a:picLocks noChangeAspect="1"/>
          </p:cNvPicPr>
          <p:nvPr/>
        </p:nvPicPr>
        <p:blipFill>
          <a:blip r:embed="rId5" cstate="print">
            <a:extLst/>
          </a:blip>
          <a:srcRect l="10487" t="149" r="21437" b="184"/>
          <a:stretch>
            <a:fillRect/>
          </a:stretch>
        </p:blipFill>
        <p:spPr>
          <a:xfrm>
            <a:off x="1209088" y="1128157"/>
            <a:ext cx="3403007" cy="3324022"/>
          </a:xfrm>
          <a:prstGeom prst="rect">
            <a:avLst/>
          </a:prstGeom>
          <a:ln w="12700">
            <a:miter lim="400000"/>
          </a:ln>
        </p:spPr>
      </p:pic>
      <p:sp>
        <p:nvSpPr>
          <p:cNvPr id="890" name="Text Box 7"/>
          <p:cNvSpPr txBox="1"/>
          <p:nvPr/>
        </p:nvSpPr>
        <p:spPr>
          <a:xfrm>
            <a:off x="1211087" y="4547484"/>
            <a:ext cx="2979668" cy="207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a:solidFill>
                  <a:srgbClr val="000000"/>
                </a:solidFill>
                <a:latin typeface="Gotham Pro"/>
                <a:ea typeface="Gotham Pro"/>
                <a:cs typeface="Gotham Pro"/>
                <a:sym typeface="Gotham Pro"/>
              </a:defRPr>
            </a:lvl1pPr>
          </a:lstStyle>
          <a:p>
            <a:r>
              <a:rPr lang="en-US" dirty="0" smtClean="0"/>
              <a:t>The building of the prefecture of the </a:t>
            </a:r>
            <a:r>
              <a:rPr lang="en-US" dirty="0" err="1" smtClean="0"/>
              <a:t>TiNAO</a:t>
            </a:r>
            <a:r>
              <a:rPr lang="en-US" dirty="0" smtClean="0"/>
              <a:t> </a:t>
            </a:r>
            <a:endParaRPr dirty="0"/>
          </a:p>
        </p:txBody>
      </p:sp>
      <p:sp>
        <p:nvSpPr>
          <p:cNvPr id="891" name="Text Box 7"/>
          <p:cNvSpPr txBox="1"/>
          <p:nvPr/>
        </p:nvSpPr>
        <p:spPr>
          <a:xfrm>
            <a:off x="4715435" y="4533900"/>
            <a:ext cx="3555729" cy="207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a:solidFill>
                  <a:srgbClr val="000000"/>
                </a:solidFill>
                <a:latin typeface="Gotham Pro"/>
                <a:ea typeface="Gotham Pro"/>
                <a:cs typeface="Gotham Pro"/>
                <a:sym typeface="Gotham Pro"/>
              </a:defRPr>
            </a:lvl1pPr>
          </a:lstStyle>
          <a:p>
            <a:r>
              <a:rPr lang="en-US" dirty="0" smtClean="0"/>
              <a:t>Complex "Road of Memory" in the "Patriot“ park </a:t>
            </a:r>
            <a:endParaRPr dirty="0"/>
          </a:p>
        </p:txBody>
      </p:sp>
      <p:pic>
        <p:nvPicPr>
          <p:cNvPr id="12" name="Рисунок 11" descr="fereks_logo_en-flat-black.png"/>
          <p:cNvPicPr>
            <a:picLocks noChangeAspect="1"/>
          </p:cNvPicPr>
          <p:nvPr/>
        </p:nvPicPr>
        <p:blipFill>
          <a:blip r:embed="rId6" cstate="print"/>
          <a:stretch>
            <a:fillRect/>
          </a:stretch>
        </p:blipFill>
        <p:spPr>
          <a:xfrm>
            <a:off x="7812360" y="254794"/>
            <a:ext cx="1044000" cy="484830"/>
          </a:xfrm>
          <a:prstGeom prst="rect">
            <a:avLst/>
          </a:prstGeom>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3" name="Picture 2" descr="Picture 2"/>
          <p:cNvPicPr>
            <a:picLocks noChangeAspect="1"/>
          </p:cNvPicPr>
          <p:nvPr/>
        </p:nvPicPr>
        <p:blipFill>
          <a:blip r:embed="rId2" cstate="print">
            <a:extLst/>
          </a:blip>
          <a:srcRect l="348" r="33490" b="315"/>
          <a:stretch>
            <a:fillRect/>
          </a:stretch>
        </p:blipFill>
        <p:spPr>
          <a:xfrm>
            <a:off x="1204631" y="1130308"/>
            <a:ext cx="3409787" cy="3327393"/>
          </a:xfrm>
          <a:prstGeom prst="rect">
            <a:avLst/>
          </a:prstGeom>
          <a:ln w="12700">
            <a:miter lim="400000"/>
          </a:ln>
        </p:spPr>
      </p:pic>
      <p:pic>
        <p:nvPicPr>
          <p:cNvPr id="894" name="Picture 4" descr="Picture 4"/>
          <p:cNvPicPr>
            <a:picLocks noChangeAspect="1"/>
          </p:cNvPicPr>
          <p:nvPr/>
        </p:nvPicPr>
        <p:blipFill>
          <a:blip r:embed="rId3" cstate="print">
            <a:extLst/>
          </a:blip>
          <a:srcRect r="41494"/>
          <a:stretch>
            <a:fillRect/>
          </a:stretch>
        </p:blipFill>
        <p:spPr>
          <a:xfrm>
            <a:off x="4739257" y="1124346"/>
            <a:ext cx="3395170" cy="3336782"/>
          </a:xfrm>
          <a:prstGeom prst="rect">
            <a:avLst/>
          </a:prstGeom>
          <a:ln w="12700">
            <a:miter lim="400000"/>
          </a:ln>
        </p:spPr>
      </p:pic>
      <p:sp>
        <p:nvSpPr>
          <p:cNvPr id="895"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55</a:t>
            </a:r>
          </a:p>
        </p:txBody>
      </p:sp>
      <p:pic>
        <p:nvPicPr>
          <p:cNvPr id="896" name="image5.png" descr="image5.png"/>
          <p:cNvPicPr>
            <a:picLocks noChangeAspect="1"/>
          </p:cNvPicPr>
          <p:nvPr/>
        </p:nvPicPr>
        <p:blipFill>
          <a:blip r:embed="rId4" cstate="print">
            <a:extLst/>
          </a:blip>
          <a:stretch>
            <a:fillRect/>
          </a:stretch>
        </p:blipFill>
        <p:spPr>
          <a:xfrm>
            <a:off x="83" y="-9652"/>
            <a:ext cx="741182" cy="5137404"/>
          </a:xfrm>
          <a:prstGeom prst="rect">
            <a:avLst/>
          </a:prstGeom>
          <a:ln w="12700">
            <a:miter lim="400000"/>
          </a:ln>
        </p:spPr>
      </p:pic>
      <p:sp>
        <p:nvSpPr>
          <p:cNvPr id="898" name="IMPLEMENTED LIGHTING…"/>
          <p:cNvSpPr txBox="1"/>
          <p:nvPr/>
        </p:nvSpPr>
        <p:spPr>
          <a:xfrm>
            <a:off x="1126828" y="460560"/>
            <a:ext cx="5620344" cy="438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spcBef>
                <a:spcPts val="0"/>
              </a:spcBef>
              <a:defRPr sz="2500" spc="25">
                <a:solidFill>
                  <a:srgbClr val="000000"/>
                </a:solidFill>
                <a:latin typeface="Gotham Pro Black"/>
                <a:ea typeface="Gotham Pro Black"/>
                <a:cs typeface="Gotham Pro Black"/>
                <a:sym typeface="Gotham Pro Black"/>
              </a:defRPr>
            </a:lvl1pPr>
          </a:lstStyle>
          <a:p>
            <a:r>
              <a:rPr lang="es-ES" dirty="0" smtClean="0"/>
              <a:t>ILLUMINATION PROJECTS</a:t>
            </a:r>
            <a:endParaRPr dirty="0"/>
          </a:p>
        </p:txBody>
      </p:sp>
      <p:sp>
        <p:nvSpPr>
          <p:cNvPr id="899" name="Text Box 7"/>
          <p:cNvSpPr txBox="1"/>
          <p:nvPr/>
        </p:nvSpPr>
        <p:spPr>
          <a:xfrm>
            <a:off x="1160462" y="849312"/>
            <a:ext cx="6796086" cy="207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a:solidFill>
                  <a:srgbClr val="000000"/>
                </a:solidFill>
                <a:latin typeface="Gotham Pro"/>
                <a:ea typeface="Gotham Pro"/>
                <a:cs typeface="Gotham Pro"/>
                <a:sym typeface="Gotham Pro"/>
              </a:defRPr>
            </a:lvl1pPr>
          </a:lstStyle>
          <a:p>
            <a:r>
              <a:rPr lang="es-ES" dirty="0" smtClean="0"/>
              <a:t>with architectural LED luminaires</a:t>
            </a:r>
            <a:endParaRPr dirty="0"/>
          </a:p>
        </p:txBody>
      </p:sp>
      <p:sp>
        <p:nvSpPr>
          <p:cNvPr id="900" name="Text Box 7"/>
          <p:cNvSpPr txBox="1"/>
          <p:nvPr/>
        </p:nvSpPr>
        <p:spPr>
          <a:xfrm>
            <a:off x="1211087" y="4547484"/>
            <a:ext cx="2979668" cy="207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a:solidFill>
                  <a:srgbClr val="000000"/>
                </a:solidFill>
                <a:latin typeface="Gotham Pro"/>
                <a:ea typeface="Gotham Pro"/>
                <a:cs typeface="Gotham Pro"/>
                <a:sym typeface="Gotham Pro"/>
              </a:defRPr>
            </a:lvl1pPr>
          </a:lstStyle>
          <a:p>
            <a:r>
              <a:rPr lang="es-ES" dirty="0" smtClean="0"/>
              <a:t> “Severstal” PJSC </a:t>
            </a:r>
            <a:endParaRPr dirty="0"/>
          </a:p>
        </p:txBody>
      </p:sp>
      <p:sp>
        <p:nvSpPr>
          <p:cNvPr id="901" name="Text Box 7"/>
          <p:cNvSpPr txBox="1"/>
          <p:nvPr/>
        </p:nvSpPr>
        <p:spPr>
          <a:xfrm>
            <a:off x="4726016" y="4559201"/>
            <a:ext cx="2979667" cy="207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a:solidFill>
                  <a:srgbClr val="000000"/>
                </a:solidFill>
                <a:latin typeface="Gotham Pro"/>
                <a:ea typeface="Gotham Pro"/>
                <a:cs typeface="Gotham Pro"/>
                <a:sym typeface="Gotham Pro"/>
              </a:defRPr>
            </a:lvl1pPr>
          </a:lstStyle>
          <a:p>
            <a:r>
              <a:rPr lang="es-ES" dirty="0" smtClean="0"/>
              <a:t> “Galaktica“ HC </a:t>
            </a:r>
            <a:endParaRPr dirty="0"/>
          </a:p>
        </p:txBody>
      </p:sp>
      <p:pic>
        <p:nvPicPr>
          <p:cNvPr id="11" name="Рисунок 10" descr="fereks_logo_en-flat-black.png"/>
          <p:cNvPicPr>
            <a:picLocks noChangeAspect="1"/>
          </p:cNvPicPr>
          <p:nvPr/>
        </p:nvPicPr>
        <p:blipFill>
          <a:blip r:embed="rId5" cstate="print"/>
          <a:stretch>
            <a:fillRect/>
          </a:stretch>
        </p:blipFill>
        <p:spPr>
          <a:xfrm>
            <a:off x="7812360" y="254794"/>
            <a:ext cx="1044000" cy="484830"/>
          </a:xfrm>
          <a:prstGeom prst="rect">
            <a:avLst/>
          </a:prstGeom>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3" name="image7.png" descr="image7.png"/>
          <p:cNvPicPr>
            <a:picLocks noChangeAspect="1"/>
          </p:cNvPicPr>
          <p:nvPr/>
        </p:nvPicPr>
        <p:blipFill>
          <a:blip r:embed="rId2" cstate="print">
            <a:extLst/>
          </a:blip>
          <a:stretch>
            <a:fillRect/>
          </a:stretch>
        </p:blipFill>
        <p:spPr>
          <a:xfrm>
            <a:off x="-3" y="1104"/>
            <a:ext cx="9144005" cy="5115891"/>
          </a:xfrm>
          <a:prstGeom prst="rect">
            <a:avLst/>
          </a:prstGeom>
          <a:ln w="12700">
            <a:miter lim="400000"/>
          </a:ln>
        </p:spPr>
      </p:pic>
      <p:sp>
        <p:nvSpPr>
          <p:cNvPr id="904"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56</a:t>
            </a:r>
          </a:p>
        </p:txBody>
      </p:sp>
      <p:pic>
        <p:nvPicPr>
          <p:cNvPr id="905" name="image5.png" descr="image5.png"/>
          <p:cNvPicPr>
            <a:picLocks noChangeAspect="1"/>
          </p:cNvPicPr>
          <p:nvPr/>
        </p:nvPicPr>
        <p:blipFill>
          <a:blip r:embed="rId3" cstate="print">
            <a:extLst/>
          </a:blip>
          <a:stretch>
            <a:fillRect/>
          </a:stretch>
        </p:blipFill>
        <p:spPr>
          <a:xfrm>
            <a:off x="83" y="-9652"/>
            <a:ext cx="741182" cy="5137404"/>
          </a:xfrm>
          <a:prstGeom prst="rect">
            <a:avLst/>
          </a:prstGeom>
          <a:ln w="12700">
            <a:miter lim="400000"/>
          </a:ln>
        </p:spPr>
      </p:pic>
      <p:sp>
        <p:nvSpPr>
          <p:cNvPr id="907" name="IMPLEMENTED LIGHTING…"/>
          <p:cNvSpPr txBox="1"/>
          <p:nvPr/>
        </p:nvSpPr>
        <p:spPr>
          <a:xfrm>
            <a:off x="1126828" y="460560"/>
            <a:ext cx="5620344" cy="438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spcBef>
                <a:spcPts val="0"/>
              </a:spcBef>
              <a:defRPr sz="2500" spc="25">
                <a:solidFill>
                  <a:srgbClr val="000000"/>
                </a:solidFill>
                <a:latin typeface="Gotham Pro Black"/>
                <a:ea typeface="Gotham Pro Black"/>
                <a:cs typeface="Gotham Pro Black"/>
                <a:sym typeface="Gotham Pro Black"/>
              </a:defRPr>
            </a:lvl1pPr>
          </a:lstStyle>
          <a:p>
            <a:r>
              <a:rPr lang="es-ES" dirty="0" smtClean="0"/>
              <a:t>INNOVATIONS</a:t>
            </a:r>
            <a:endParaRPr dirty="0"/>
          </a:p>
        </p:txBody>
      </p:sp>
      <p:sp>
        <p:nvSpPr>
          <p:cNvPr id="908" name="The scope of the company is design, development and production of high quality, energy, efficient, modern and affordable led luminaries.…"/>
          <p:cNvSpPr txBox="1"/>
          <p:nvPr/>
        </p:nvSpPr>
        <p:spPr>
          <a:xfrm>
            <a:off x="4640975" y="1705167"/>
            <a:ext cx="3977268" cy="28730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defTabSz="355600">
              <a:lnSpc>
                <a:spcPct val="120000"/>
              </a:lnSpc>
              <a:spcBef>
                <a:spcPts val="0"/>
              </a:spcBef>
              <a:defRPr sz="1100" i="1" spc="0">
                <a:solidFill>
                  <a:srgbClr val="EEA52D"/>
                </a:solidFill>
                <a:latin typeface="Gotham Pro Medium"/>
                <a:ea typeface="Gotham Pro Medium"/>
                <a:cs typeface="Gotham Pro Medium"/>
                <a:sym typeface="Gotham Pro Medium"/>
              </a:defRPr>
            </a:pPr>
            <a:r>
              <a:rPr lang="es-ES" dirty="0" smtClean="0"/>
              <a:t>Street console luminaires of </a:t>
            </a:r>
            <a:r>
              <a:rPr dirty="0" smtClean="0"/>
              <a:t>FLA</a:t>
            </a:r>
            <a:r>
              <a:rPr lang="es-ES" dirty="0" smtClean="0"/>
              <a:t> series</a:t>
            </a:r>
            <a:endParaRPr dirty="0" smtClean="0"/>
          </a:p>
          <a:p>
            <a:pPr defTabSz="355600">
              <a:lnSpc>
                <a:spcPct val="120000"/>
              </a:lnSpc>
              <a:spcBef>
                <a:spcPts val="0"/>
              </a:spcBef>
              <a:defRPr sz="1000" spc="0">
                <a:solidFill>
                  <a:srgbClr val="000000"/>
                </a:solidFill>
                <a:latin typeface="Gotham Pro"/>
                <a:ea typeface="Gotham Pro"/>
                <a:cs typeface="Gotham Pro"/>
                <a:sym typeface="Gotham Pro"/>
              </a:defRPr>
            </a:pPr>
            <a:r>
              <a:rPr dirty="0" smtClean="0"/>
              <a:t>FLA 13А-80-850-WL, FLA 04-A-220-740-WA, FLA 15А-90-850-WL</a:t>
            </a:r>
          </a:p>
          <a:p>
            <a:pPr defTabSz="914400">
              <a:spcBef>
                <a:spcPts val="0"/>
              </a:spcBef>
              <a:defRPr sz="1000" spc="0">
                <a:solidFill>
                  <a:srgbClr val="000000"/>
                </a:solidFill>
                <a:latin typeface="Gotham Pro"/>
                <a:ea typeface="Gotham Pro"/>
                <a:cs typeface="Gotham Pro"/>
                <a:sym typeface="Gotham Pro"/>
              </a:defRPr>
            </a:pPr>
            <a:endParaRPr dirty="0"/>
          </a:p>
          <a:p>
            <a:pPr defTabSz="355600">
              <a:lnSpc>
                <a:spcPct val="120000"/>
              </a:lnSpc>
              <a:spcBef>
                <a:spcPts val="0"/>
              </a:spcBef>
              <a:defRPr sz="1100" i="1" spc="0">
                <a:solidFill>
                  <a:srgbClr val="EEA52D"/>
                </a:solidFill>
                <a:latin typeface="Gotham Pro Medium"/>
                <a:ea typeface="Gotham Pro Medium"/>
                <a:cs typeface="Gotham Pro Medium"/>
                <a:sym typeface="Gotham Pro Medium"/>
              </a:defRPr>
            </a:pPr>
            <a:r>
              <a:rPr lang="en-US" sz="1100" dirty="0" smtClean="0">
                <a:sym typeface="Gotham Pro Medium"/>
              </a:rPr>
              <a:t>Spotlight type luminaires of FFL series</a:t>
            </a:r>
            <a:endParaRPr dirty="0"/>
          </a:p>
          <a:p>
            <a:pPr defTabSz="914400">
              <a:lnSpc>
                <a:spcPct val="120000"/>
              </a:lnSpc>
              <a:spcBef>
                <a:spcPts val="0"/>
              </a:spcBef>
              <a:defRPr sz="1000" spc="0">
                <a:solidFill>
                  <a:srgbClr val="000000"/>
                </a:solidFill>
                <a:latin typeface="Gotham Pro"/>
                <a:ea typeface="Gotham Pro"/>
                <a:cs typeface="Gotham Pro"/>
                <a:sym typeface="Gotham Pro"/>
              </a:defRPr>
            </a:pPr>
            <a:r>
              <a:rPr dirty="0"/>
              <a:t>FFL 11-300-850, </a:t>
            </a:r>
            <a:r>
              <a:rPr dirty="0" smtClean="0"/>
              <a:t>FFL-sport</a:t>
            </a:r>
            <a:r>
              <a:rPr lang="en-US" dirty="0" smtClean="0"/>
              <a:t> </a:t>
            </a:r>
            <a:r>
              <a:rPr dirty="0" smtClean="0"/>
              <a:t>T </a:t>
            </a:r>
            <a:r>
              <a:rPr dirty="0"/>
              <a:t>19-1200-957</a:t>
            </a:r>
          </a:p>
          <a:p>
            <a:pPr defTabSz="914400">
              <a:spcBef>
                <a:spcPts val="0"/>
              </a:spcBef>
              <a:defRPr sz="1000" spc="0">
                <a:solidFill>
                  <a:srgbClr val="000000"/>
                </a:solidFill>
                <a:latin typeface="Gotham Pro"/>
                <a:ea typeface="Gotham Pro"/>
                <a:cs typeface="Gotham Pro"/>
                <a:sym typeface="Gotham Pro"/>
              </a:defRPr>
            </a:pPr>
            <a:endParaRPr dirty="0"/>
          </a:p>
          <a:p>
            <a:pPr defTabSz="355600">
              <a:lnSpc>
                <a:spcPct val="120000"/>
              </a:lnSpc>
              <a:spcBef>
                <a:spcPts val="0"/>
              </a:spcBef>
              <a:defRPr sz="1100" i="1" spc="0">
                <a:solidFill>
                  <a:srgbClr val="EEA52D"/>
                </a:solidFill>
                <a:latin typeface="Gotham Pro Medium"/>
                <a:ea typeface="Gotham Pro Medium"/>
                <a:cs typeface="Gotham Pro Medium"/>
                <a:sym typeface="Gotham Pro Medium"/>
              </a:defRPr>
            </a:pPr>
            <a:r>
              <a:rPr lang="es-ES" dirty="0" smtClean="0"/>
              <a:t>Lumibnaires of </a:t>
            </a:r>
            <a:r>
              <a:rPr dirty="0" smtClean="0"/>
              <a:t>FHB</a:t>
            </a:r>
            <a:r>
              <a:rPr lang="es-ES" dirty="0" smtClean="0"/>
              <a:t> series</a:t>
            </a:r>
            <a:endParaRPr dirty="0"/>
          </a:p>
          <a:p>
            <a:pPr defTabSz="355600">
              <a:lnSpc>
                <a:spcPct val="120000"/>
              </a:lnSpc>
              <a:spcBef>
                <a:spcPts val="0"/>
              </a:spcBef>
              <a:defRPr sz="1100" i="1" spc="0">
                <a:solidFill>
                  <a:srgbClr val="EEA52D"/>
                </a:solidFill>
                <a:latin typeface="Gotham Pro Medium"/>
                <a:ea typeface="Gotham Pro Medium"/>
                <a:cs typeface="Gotham Pro Medium"/>
                <a:sym typeface="Gotham Pro Medium"/>
              </a:defRPr>
            </a:pPr>
            <a:r>
              <a:rPr dirty="0" smtClean="0"/>
              <a:t>(</a:t>
            </a:r>
            <a:r>
              <a:rPr lang="es-ES" dirty="0" smtClean="0"/>
              <a:t>suspended or on bracket installation</a:t>
            </a:r>
            <a:r>
              <a:rPr dirty="0" smtClean="0"/>
              <a:t>)</a:t>
            </a:r>
            <a:endParaRPr dirty="0"/>
          </a:p>
          <a:p>
            <a:pPr defTabSz="355600">
              <a:lnSpc>
                <a:spcPct val="120000"/>
              </a:lnSpc>
              <a:spcBef>
                <a:spcPts val="0"/>
              </a:spcBef>
              <a:defRPr sz="1000" spc="0">
                <a:solidFill>
                  <a:srgbClr val="000000"/>
                </a:solidFill>
                <a:latin typeface="Gotham Pro"/>
                <a:ea typeface="Gotham Pro"/>
                <a:cs typeface="Gotham Pro"/>
                <a:sym typeface="Gotham Pro"/>
              </a:defRPr>
            </a:pPr>
            <a:r>
              <a:rPr dirty="0"/>
              <a:t>FHB  42-150-850 </a:t>
            </a:r>
            <a:r>
              <a:rPr lang="es-ES" dirty="0" smtClean="0"/>
              <a:t>with remote driver</a:t>
            </a:r>
            <a:r>
              <a:rPr dirty="0" smtClean="0"/>
              <a:t>, </a:t>
            </a:r>
            <a:r>
              <a:rPr dirty="0"/>
              <a:t>FHB-light 01-150-750</a:t>
            </a:r>
          </a:p>
          <a:p>
            <a:pPr defTabSz="355600">
              <a:lnSpc>
                <a:spcPct val="120000"/>
              </a:lnSpc>
              <a:spcBef>
                <a:spcPts val="0"/>
              </a:spcBef>
              <a:defRPr sz="1000" spc="0">
                <a:solidFill>
                  <a:srgbClr val="000000"/>
                </a:solidFill>
                <a:latin typeface="Gotham Pro"/>
                <a:ea typeface="Gotham Pro"/>
                <a:cs typeface="Gotham Pro"/>
                <a:sym typeface="Gotham Pro"/>
              </a:defRPr>
            </a:pPr>
            <a:endParaRPr dirty="0"/>
          </a:p>
          <a:p>
            <a:pPr defTabSz="355600">
              <a:lnSpc>
                <a:spcPct val="120000"/>
              </a:lnSpc>
              <a:spcBef>
                <a:spcPts val="0"/>
              </a:spcBef>
              <a:defRPr sz="1100" i="1" spc="0">
                <a:solidFill>
                  <a:srgbClr val="EEA52D"/>
                </a:solidFill>
                <a:latin typeface="Gotham Pro Medium"/>
                <a:ea typeface="Gotham Pro Medium"/>
                <a:cs typeface="Gotham Pro Medium"/>
                <a:sym typeface="Gotham Pro Medium"/>
              </a:defRPr>
            </a:pPr>
            <a:r>
              <a:rPr lang="es-ES" dirty="0" smtClean="0"/>
              <a:t>Lineal type luminaire of </a:t>
            </a:r>
            <a:r>
              <a:rPr dirty="0" smtClean="0"/>
              <a:t>FDB</a:t>
            </a:r>
            <a:r>
              <a:rPr lang="es-ES" dirty="0" smtClean="0"/>
              <a:t> series</a:t>
            </a:r>
            <a:endParaRPr dirty="0"/>
          </a:p>
          <a:p>
            <a:pPr defTabSz="914400">
              <a:lnSpc>
                <a:spcPct val="120000"/>
              </a:lnSpc>
              <a:spcBef>
                <a:spcPts val="0"/>
              </a:spcBef>
              <a:defRPr sz="1000" spc="0">
                <a:solidFill>
                  <a:srgbClr val="000000"/>
                </a:solidFill>
                <a:latin typeface="Gotham Pro"/>
                <a:ea typeface="Gotham Pro"/>
                <a:cs typeface="Gotham Pro"/>
                <a:sym typeface="Gotham Pro"/>
              </a:defRPr>
            </a:pPr>
            <a:r>
              <a:rPr dirty="0"/>
              <a:t>FDB 01-ХХ-850 </a:t>
            </a:r>
            <a:r>
              <a:rPr lang="es-ES" dirty="0" smtClean="0"/>
              <a:t>in low profile</a:t>
            </a:r>
            <a:endParaRPr dirty="0"/>
          </a:p>
          <a:p>
            <a:pPr defTabSz="914400">
              <a:lnSpc>
                <a:spcPct val="120000"/>
              </a:lnSpc>
              <a:spcBef>
                <a:spcPts val="0"/>
              </a:spcBef>
              <a:defRPr sz="1000" spc="0">
                <a:solidFill>
                  <a:srgbClr val="000000"/>
                </a:solidFill>
                <a:latin typeface="Gotham Pro"/>
                <a:ea typeface="Gotham Pro"/>
                <a:cs typeface="Gotham Pro"/>
                <a:sym typeface="Gotham Pro"/>
              </a:defRPr>
            </a:pPr>
            <a:endParaRPr dirty="0"/>
          </a:p>
          <a:p>
            <a:pPr defTabSz="355600">
              <a:lnSpc>
                <a:spcPct val="120000"/>
              </a:lnSpc>
              <a:spcBef>
                <a:spcPts val="0"/>
              </a:spcBef>
              <a:defRPr sz="1100" i="1" spc="0">
                <a:solidFill>
                  <a:srgbClr val="EEA52D"/>
                </a:solidFill>
                <a:latin typeface="Gotham Pro Medium"/>
                <a:ea typeface="Gotham Pro Medium"/>
                <a:cs typeface="Gotham Pro Medium"/>
                <a:sym typeface="Gotham Pro Medium"/>
              </a:defRPr>
            </a:pPr>
            <a:r>
              <a:rPr lang="es-ES" dirty="0" smtClean="0"/>
              <a:t>Office LED luiminaires of SSV series</a:t>
            </a:r>
            <a:endParaRPr dirty="0" smtClean="0"/>
          </a:p>
          <a:p>
            <a:pPr defTabSz="914400">
              <a:lnSpc>
                <a:spcPct val="120000"/>
              </a:lnSpc>
              <a:spcBef>
                <a:spcPts val="0"/>
              </a:spcBef>
              <a:defRPr sz="1000" spc="0">
                <a:solidFill>
                  <a:srgbClr val="000000"/>
                </a:solidFill>
                <a:latin typeface="Gotham Pro"/>
                <a:ea typeface="Gotham Pro"/>
                <a:cs typeface="Gotham Pro"/>
                <a:sym typeface="Gotham Pro"/>
              </a:defRPr>
            </a:pPr>
            <a:r>
              <a:rPr lang="es-ES" dirty="0" smtClean="0"/>
              <a:t>SSV</a:t>
            </a:r>
            <a:r>
              <a:rPr dirty="0" smtClean="0"/>
              <a:t> 35-4500-А-850-</a:t>
            </a:r>
            <a:r>
              <a:rPr lang="es-ES" dirty="0" smtClean="0"/>
              <a:t>D</a:t>
            </a:r>
            <a:r>
              <a:rPr dirty="0" smtClean="0"/>
              <a:t>90</a:t>
            </a:r>
            <a:r>
              <a:rPr dirty="0"/>
              <a:t>, </a:t>
            </a:r>
            <a:r>
              <a:rPr lang="es-ES" dirty="0" smtClean="0"/>
              <a:t>SSV</a:t>
            </a:r>
            <a:r>
              <a:rPr dirty="0" smtClean="0"/>
              <a:t> 35-4100-К-850-</a:t>
            </a:r>
            <a:r>
              <a:rPr lang="es-ES" dirty="0" smtClean="0"/>
              <a:t>D</a:t>
            </a:r>
            <a:r>
              <a:rPr dirty="0" smtClean="0"/>
              <a:t>90 «</a:t>
            </a:r>
            <a:r>
              <a:rPr lang="es-ES" dirty="0" smtClean="0"/>
              <a:t>hallway</a:t>
            </a:r>
            <a:r>
              <a:rPr dirty="0" smtClean="0"/>
              <a:t>» </a:t>
            </a:r>
            <a:r>
              <a:rPr lang="es-ES" dirty="0" smtClean="0"/>
              <a:t>type</a:t>
            </a:r>
            <a:endParaRPr dirty="0"/>
          </a:p>
        </p:txBody>
      </p:sp>
      <p:sp>
        <p:nvSpPr>
          <p:cNvPr id="909" name="The scope of the company is design, development and production of high quality, energy, efficient, modern and affordable led luminaries.…"/>
          <p:cNvSpPr txBox="1"/>
          <p:nvPr/>
        </p:nvSpPr>
        <p:spPr>
          <a:xfrm>
            <a:off x="1174655" y="1015774"/>
            <a:ext cx="6794690" cy="271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defTabSz="355600">
              <a:lnSpc>
                <a:spcPct val="120000"/>
              </a:lnSpc>
              <a:spcBef>
                <a:spcPts val="0"/>
              </a:spcBef>
              <a:defRPr sz="1300" i="1" spc="0">
                <a:solidFill>
                  <a:srgbClr val="000000"/>
                </a:solidFill>
                <a:latin typeface="Gotham Pro Medium"/>
                <a:ea typeface="Gotham Pro Medium"/>
                <a:cs typeface="Gotham Pro Medium"/>
                <a:sym typeface="Gotham Pro Medium"/>
              </a:defRPr>
            </a:pPr>
            <a:r>
              <a:rPr lang="en-US" sz="1300" dirty="0" smtClean="0">
                <a:sym typeface="Gotham Pro Medium"/>
              </a:rPr>
              <a:t>10 new products launched into serial production by the end of 2020 </a:t>
            </a:r>
            <a:endParaRPr dirty="0"/>
          </a:p>
        </p:txBody>
      </p:sp>
      <p:pic>
        <p:nvPicPr>
          <p:cNvPr id="910" name="Picture 1" descr="Picture 1"/>
          <p:cNvPicPr>
            <a:picLocks noChangeAspect="1"/>
          </p:cNvPicPr>
          <p:nvPr/>
        </p:nvPicPr>
        <p:blipFill>
          <a:blip r:embed="rId4" cstate="print">
            <a:extLst/>
          </a:blip>
          <a:srcRect l="12916" r="12331"/>
          <a:stretch>
            <a:fillRect/>
          </a:stretch>
        </p:blipFill>
        <p:spPr>
          <a:xfrm>
            <a:off x="1215216" y="1642286"/>
            <a:ext cx="3254406" cy="2901882"/>
          </a:xfrm>
          <a:prstGeom prst="rect">
            <a:avLst/>
          </a:prstGeom>
          <a:ln w="12700">
            <a:miter lim="400000"/>
          </a:ln>
        </p:spPr>
      </p:pic>
      <p:pic>
        <p:nvPicPr>
          <p:cNvPr id="10" name="Рисунок 9" descr="fereks_logo_en-flat-black.png"/>
          <p:cNvPicPr>
            <a:picLocks noChangeAspect="1"/>
          </p:cNvPicPr>
          <p:nvPr/>
        </p:nvPicPr>
        <p:blipFill>
          <a:blip r:embed="rId5" cstate="print"/>
          <a:stretch>
            <a:fillRect/>
          </a:stretch>
        </p:blipFill>
        <p:spPr>
          <a:xfrm>
            <a:off x="7812360" y="254794"/>
            <a:ext cx="1044000" cy="484830"/>
          </a:xfrm>
          <a:prstGeom prst="rect">
            <a:avLst/>
          </a:prstGeom>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57</a:t>
            </a:r>
          </a:p>
        </p:txBody>
      </p:sp>
      <p:pic>
        <p:nvPicPr>
          <p:cNvPr id="913" name="image5.png" descr="image5.png"/>
          <p:cNvPicPr>
            <a:picLocks noChangeAspect="1"/>
          </p:cNvPicPr>
          <p:nvPr/>
        </p:nvPicPr>
        <p:blipFill>
          <a:blip r:embed="rId2" cstate="print">
            <a:extLst/>
          </a:blip>
          <a:stretch>
            <a:fillRect/>
          </a:stretch>
        </p:blipFill>
        <p:spPr>
          <a:xfrm>
            <a:off x="83" y="-9652"/>
            <a:ext cx="741182" cy="5137404"/>
          </a:xfrm>
          <a:prstGeom prst="rect">
            <a:avLst/>
          </a:prstGeom>
          <a:ln w="12700">
            <a:miter lim="400000"/>
          </a:ln>
        </p:spPr>
      </p:pic>
      <p:sp>
        <p:nvSpPr>
          <p:cNvPr id="915" name="IMPLEMENTED LIGHTING…"/>
          <p:cNvSpPr txBox="1"/>
          <p:nvPr/>
        </p:nvSpPr>
        <p:spPr>
          <a:xfrm>
            <a:off x="1126831" y="460560"/>
            <a:ext cx="7244747" cy="8232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a:spcBef>
                <a:spcPts val="0"/>
              </a:spcBef>
              <a:defRPr sz="2500" spc="25">
                <a:solidFill>
                  <a:srgbClr val="000000"/>
                </a:solidFill>
                <a:latin typeface="Gotham Pro Black"/>
                <a:ea typeface="Gotham Pro Black"/>
                <a:cs typeface="Gotham Pro Black"/>
                <a:sym typeface="Gotham Pro Black"/>
              </a:defRPr>
            </a:pPr>
            <a:r>
              <a:rPr lang="en-US" sz="2500" dirty="0" smtClean="0">
                <a:sym typeface="Gotham Pro Black"/>
              </a:rPr>
              <a:t>ADVANTAGES OF FEREKS LUMINAIRES </a:t>
            </a:r>
          </a:p>
          <a:p>
            <a:pPr>
              <a:spcBef>
                <a:spcPts val="0"/>
              </a:spcBef>
              <a:defRPr sz="2500" spc="25">
                <a:solidFill>
                  <a:srgbClr val="000000"/>
                </a:solidFill>
                <a:latin typeface="Gotham Pro Black"/>
                <a:ea typeface="Gotham Pro Black"/>
                <a:cs typeface="Gotham Pro Black"/>
                <a:sym typeface="Gotham Pro Black"/>
              </a:defRPr>
            </a:pPr>
            <a:r>
              <a:rPr lang="en-US" sz="2500" dirty="0" smtClean="0">
                <a:sym typeface="Gotham Pro Black"/>
              </a:rPr>
              <a:t>OVER COMPETITORS </a:t>
            </a:r>
            <a:endParaRPr dirty="0"/>
          </a:p>
        </p:txBody>
      </p:sp>
      <p:sp>
        <p:nvSpPr>
          <p:cNvPr id="916" name="Высокая световая эффективность…"/>
          <p:cNvSpPr txBox="1"/>
          <p:nvPr/>
        </p:nvSpPr>
        <p:spPr>
          <a:xfrm>
            <a:off x="1214118" y="2077348"/>
            <a:ext cx="2417648" cy="6386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a:spcBef>
                <a:spcPts val="0"/>
              </a:spcBef>
              <a:defRPr sz="1100">
                <a:solidFill>
                  <a:srgbClr val="000000"/>
                </a:solidFill>
                <a:latin typeface="Gotham Pro Medium"/>
                <a:ea typeface="Gotham Pro Medium"/>
                <a:cs typeface="Gotham Pro Medium"/>
                <a:sym typeface="Gotham Pro Medium"/>
              </a:defRPr>
            </a:pPr>
            <a:r>
              <a:rPr lang="en-US" sz="1100" dirty="0" smtClean="0">
                <a:sym typeface="Gotham Pro Medium"/>
              </a:rPr>
              <a:t>High luminous efficiency</a:t>
            </a:r>
            <a:r>
              <a:rPr lang="en-US" sz="900" dirty="0" smtClean="0">
                <a:latin typeface="Gotham Pro Light"/>
                <a:sym typeface="Gotham Pro Medium"/>
              </a:rPr>
              <a:t> </a:t>
            </a:r>
          </a:p>
          <a:p>
            <a:pPr>
              <a:spcBef>
                <a:spcPts val="0"/>
              </a:spcBef>
              <a:defRPr sz="1100">
                <a:solidFill>
                  <a:srgbClr val="000000"/>
                </a:solidFill>
                <a:latin typeface="Gotham Pro Medium"/>
                <a:ea typeface="Gotham Pro Medium"/>
                <a:cs typeface="Gotham Pro Medium"/>
                <a:sym typeface="Gotham Pro Medium"/>
              </a:defRPr>
            </a:pPr>
            <a:r>
              <a:rPr lang="en-US" sz="900" dirty="0" smtClean="0">
                <a:latin typeface="Gotham Pro Light"/>
                <a:sym typeface="Gotham Pro Medium"/>
              </a:rPr>
              <a:t>(on average more than 140 lm / W) enables the use of fewer luminaires on object and greater energy savings </a:t>
            </a:r>
            <a:endParaRPr lang="ru-RU" sz="900" dirty="0">
              <a:latin typeface="Gotham Pro Light"/>
            </a:endParaRPr>
          </a:p>
        </p:txBody>
      </p:sp>
      <p:sp>
        <p:nvSpPr>
          <p:cNvPr id="917" name="Компонентная база ведущих мировых производителей…"/>
          <p:cNvSpPr txBox="1"/>
          <p:nvPr/>
        </p:nvSpPr>
        <p:spPr>
          <a:xfrm>
            <a:off x="3733799" y="2077348"/>
            <a:ext cx="2417647" cy="6693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a:spcBef>
                <a:spcPts val="0"/>
              </a:spcBef>
              <a:defRPr sz="1100">
                <a:solidFill>
                  <a:srgbClr val="000000"/>
                </a:solidFill>
                <a:latin typeface="Gotham Pro Medium"/>
                <a:ea typeface="Gotham Pro Medium"/>
                <a:cs typeface="Gotham Pro Medium"/>
                <a:sym typeface="Gotham Pro Medium"/>
              </a:defRPr>
            </a:pPr>
            <a:r>
              <a:rPr lang="en-US" sz="1100" dirty="0" smtClean="0">
                <a:sym typeface="Gotham Pro Medium"/>
              </a:rPr>
              <a:t>Component base of the world's leading manufacturers </a:t>
            </a:r>
          </a:p>
          <a:p>
            <a:pPr>
              <a:spcBef>
                <a:spcPts val="0"/>
              </a:spcBef>
              <a:defRPr sz="1100">
                <a:solidFill>
                  <a:srgbClr val="000000"/>
                </a:solidFill>
                <a:latin typeface="Gotham Pro Medium"/>
                <a:ea typeface="Gotham Pro Medium"/>
                <a:cs typeface="Gotham Pro Medium"/>
                <a:sym typeface="Gotham Pro Medium"/>
              </a:defRPr>
            </a:pPr>
            <a:r>
              <a:rPr lang="en-US" sz="900" dirty="0" smtClean="0">
                <a:latin typeface="Gotham Pro Light"/>
                <a:sym typeface="Gotham Pro Medium"/>
              </a:rPr>
              <a:t>(LEDs, drivers) allows to be sure of the long service life of the </a:t>
            </a:r>
            <a:r>
              <a:rPr lang="en-US" sz="900" dirty="0" err="1" smtClean="0">
                <a:latin typeface="Gotham Pro Light"/>
                <a:sym typeface="Gotham Pro Medium"/>
              </a:rPr>
              <a:t>luminaire</a:t>
            </a:r>
            <a:r>
              <a:rPr lang="en-US" sz="900" dirty="0" smtClean="0">
                <a:latin typeface="Gotham Pro Light"/>
                <a:sym typeface="Gotham Pro Medium"/>
              </a:rPr>
              <a:t> </a:t>
            </a:r>
            <a:endParaRPr sz="900" dirty="0">
              <a:latin typeface="Gotham Pro Light"/>
            </a:endParaRPr>
          </a:p>
        </p:txBody>
      </p:sp>
      <p:sp>
        <p:nvSpPr>
          <p:cNvPr id="918" name="Высокая надежность применяемых материалов (корпуса из сплава алюминия, рассеиватели из закалённого стекла и ПММА)…"/>
          <p:cNvSpPr txBox="1"/>
          <p:nvPr/>
        </p:nvSpPr>
        <p:spPr>
          <a:xfrm>
            <a:off x="6253479" y="2077348"/>
            <a:ext cx="2417647" cy="6386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a:spcBef>
                <a:spcPts val="0"/>
              </a:spcBef>
              <a:defRPr sz="1100" spc="15">
                <a:solidFill>
                  <a:srgbClr val="000000"/>
                </a:solidFill>
                <a:latin typeface="Gotham Pro Medium"/>
                <a:ea typeface="Gotham Pro Medium"/>
                <a:cs typeface="Gotham Pro Medium"/>
                <a:sym typeface="Gotham Pro Medium"/>
              </a:defRPr>
            </a:pPr>
            <a:r>
              <a:rPr lang="en-US" sz="1100" dirty="0" smtClean="0">
                <a:sym typeface="Gotham Pro Medium"/>
              </a:rPr>
              <a:t>High reliability of the used materials </a:t>
            </a:r>
          </a:p>
          <a:p>
            <a:pPr>
              <a:spcBef>
                <a:spcPts val="0"/>
              </a:spcBef>
              <a:defRPr sz="1100" spc="15">
                <a:solidFill>
                  <a:srgbClr val="000000"/>
                </a:solidFill>
                <a:latin typeface="Gotham Pro Medium"/>
                <a:ea typeface="Gotham Pro Medium"/>
                <a:cs typeface="Gotham Pro Medium"/>
                <a:sym typeface="Gotham Pro Medium"/>
              </a:defRPr>
            </a:pPr>
            <a:r>
              <a:rPr lang="en-US" sz="900" i="1" dirty="0" smtClean="0">
                <a:latin typeface="Gotham Pro Light"/>
                <a:sym typeface="Gotham Pro Medium"/>
              </a:rPr>
              <a:t>(aluminum alloy housings, tempered glass and PMMA diffusers) </a:t>
            </a:r>
            <a:r>
              <a:rPr lang="en-US" sz="900" dirty="0" smtClean="0">
                <a:latin typeface="Gotham Pro Light"/>
                <a:sym typeface="Gotham Pro Medium"/>
              </a:rPr>
              <a:t>creates increased mechanical strength of the </a:t>
            </a:r>
            <a:r>
              <a:rPr lang="en-US" sz="900" dirty="0" err="1" smtClean="0">
                <a:latin typeface="Gotham Pro Light"/>
                <a:sym typeface="Gotham Pro Medium"/>
              </a:rPr>
              <a:t>luminaire</a:t>
            </a:r>
            <a:r>
              <a:rPr lang="en-US" sz="900" dirty="0" smtClean="0">
                <a:latin typeface="Gotham Pro Light"/>
                <a:sym typeface="Gotham Pro Medium"/>
              </a:rPr>
              <a:t> </a:t>
            </a:r>
            <a:endParaRPr sz="900" dirty="0">
              <a:latin typeface="Gotham Pro Light"/>
            </a:endParaRPr>
          </a:p>
        </p:txBody>
      </p:sp>
      <p:sp>
        <p:nvSpPr>
          <p:cNvPr id="919" name="Кружок"/>
          <p:cNvSpPr/>
          <p:nvPr/>
        </p:nvSpPr>
        <p:spPr>
          <a:xfrm>
            <a:off x="1203324" y="1793061"/>
            <a:ext cx="253832" cy="253831"/>
          </a:xfrm>
          <a:prstGeom prst="ellipse">
            <a:avLst/>
          </a:prstGeom>
          <a:ln w="19050">
            <a:solidFill>
              <a:srgbClr val="F8AC00"/>
            </a:solidFill>
          </a:ln>
        </p:spPr>
        <p:txBody>
          <a:bodyPr lIns="26656" tIns="26656" rIns="26656" bIns="26656" anchor="ctr"/>
          <a:lstStyle/>
          <a:p>
            <a:pPr>
              <a:defRPr>
                <a:latin typeface="DIN Condensed Bold"/>
                <a:ea typeface="DIN Condensed Bold"/>
                <a:cs typeface="DIN Condensed Bold"/>
                <a:sym typeface="DIN Condensed Bold"/>
              </a:defRPr>
            </a:pPr>
            <a:endParaRPr/>
          </a:p>
        </p:txBody>
      </p:sp>
      <p:sp>
        <p:nvSpPr>
          <p:cNvPr id="920" name="Кружок"/>
          <p:cNvSpPr/>
          <p:nvPr/>
        </p:nvSpPr>
        <p:spPr>
          <a:xfrm>
            <a:off x="3749674" y="1793061"/>
            <a:ext cx="253832" cy="253831"/>
          </a:xfrm>
          <a:prstGeom prst="ellipse">
            <a:avLst/>
          </a:prstGeom>
          <a:ln w="19050">
            <a:solidFill>
              <a:srgbClr val="F8AC00"/>
            </a:solidFill>
          </a:ln>
        </p:spPr>
        <p:txBody>
          <a:bodyPr lIns="26656" tIns="26656" rIns="26656" bIns="26656" anchor="ctr"/>
          <a:lstStyle/>
          <a:p>
            <a:pPr>
              <a:defRPr>
                <a:latin typeface="DIN Condensed Bold"/>
                <a:ea typeface="DIN Condensed Bold"/>
                <a:cs typeface="DIN Condensed Bold"/>
                <a:sym typeface="DIN Condensed Bold"/>
              </a:defRPr>
            </a:pPr>
            <a:endParaRPr/>
          </a:p>
        </p:txBody>
      </p:sp>
      <p:sp>
        <p:nvSpPr>
          <p:cNvPr id="921" name="Кружок"/>
          <p:cNvSpPr/>
          <p:nvPr/>
        </p:nvSpPr>
        <p:spPr>
          <a:xfrm>
            <a:off x="6296024" y="1793061"/>
            <a:ext cx="253832" cy="253831"/>
          </a:xfrm>
          <a:prstGeom prst="ellipse">
            <a:avLst/>
          </a:prstGeom>
          <a:ln w="19050">
            <a:solidFill>
              <a:srgbClr val="F8AC00"/>
            </a:solidFill>
          </a:ln>
        </p:spPr>
        <p:txBody>
          <a:bodyPr lIns="26656" tIns="26656" rIns="26656" bIns="26656" anchor="ctr"/>
          <a:lstStyle/>
          <a:p>
            <a:pPr>
              <a:defRPr>
                <a:latin typeface="DIN Condensed Bold"/>
                <a:ea typeface="DIN Condensed Bold"/>
                <a:cs typeface="DIN Condensed Bold"/>
                <a:sym typeface="DIN Condensed Bold"/>
              </a:defRPr>
            </a:pPr>
            <a:endParaRPr/>
          </a:p>
        </p:txBody>
      </p:sp>
      <p:sp>
        <p:nvSpPr>
          <p:cNvPr id="922" name="1"/>
          <p:cNvSpPr txBox="1"/>
          <p:nvPr/>
        </p:nvSpPr>
        <p:spPr>
          <a:xfrm>
            <a:off x="1190625" y="1810528"/>
            <a:ext cx="279227" cy="2433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120000"/>
              </a:lnSpc>
              <a:spcBef>
                <a:spcPts val="0"/>
              </a:spcBef>
              <a:defRPr sz="1200" i="1" spc="12">
                <a:solidFill>
                  <a:srgbClr val="F8AC00"/>
                </a:solidFill>
                <a:latin typeface="Gotham Pro"/>
                <a:ea typeface="Gotham Pro"/>
                <a:cs typeface="Gotham Pro"/>
                <a:sym typeface="Gotham Pro"/>
              </a:defRPr>
            </a:lvl1pPr>
          </a:lstStyle>
          <a:p>
            <a:r>
              <a:t>1</a:t>
            </a:r>
          </a:p>
        </p:txBody>
      </p:sp>
      <p:sp>
        <p:nvSpPr>
          <p:cNvPr id="923" name="2"/>
          <p:cNvSpPr txBox="1"/>
          <p:nvPr/>
        </p:nvSpPr>
        <p:spPr>
          <a:xfrm>
            <a:off x="3736975" y="1810528"/>
            <a:ext cx="279227" cy="2433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120000"/>
              </a:lnSpc>
              <a:spcBef>
                <a:spcPts val="0"/>
              </a:spcBef>
              <a:defRPr sz="1200" i="1" spc="12">
                <a:solidFill>
                  <a:srgbClr val="F8AC00"/>
                </a:solidFill>
                <a:latin typeface="Gotham Pro"/>
                <a:ea typeface="Gotham Pro"/>
                <a:cs typeface="Gotham Pro"/>
                <a:sym typeface="Gotham Pro"/>
              </a:defRPr>
            </a:lvl1pPr>
          </a:lstStyle>
          <a:p>
            <a:r>
              <a:t>2</a:t>
            </a:r>
          </a:p>
        </p:txBody>
      </p:sp>
      <p:sp>
        <p:nvSpPr>
          <p:cNvPr id="924" name="3"/>
          <p:cNvSpPr txBox="1"/>
          <p:nvPr/>
        </p:nvSpPr>
        <p:spPr>
          <a:xfrm>
            <a:off x="6283325" y="1810528"/>
            <a:ext cx="279227" cy="2433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120000"/>
              </a:lnSpc>
              <a:spcBef>
                <a:spcPts val="0"/>
              </a:spcBef>
              <a:defRPr sz="1200" i="1" spc="12">
                <a:solidFill>
                  <a:srgbClr val="F8AC00"/>
                </a:solidFill>
                <a:latin typeface="Gotham Pro"/>
                <a:ea typeface="Gotham Pro"/>
                <a:cs typeface="Gotham Pro"/>
                <a:sym typeface="Gotham Pro"/>
              </a:defRPr>
            </a:lvl1pPr>
          </a:lstStyle>
          <a:p>
            <a:r>
              <a:t>3</a:t>
            </a:r>
          </a:p>
        </p:txBody>
      </p:sp>
      <p:sp>
        <p:nvSpPr>
          <p:cNvPr id="925" name="Известность и гарантии ведущего производителя…"/>
          <p:cNvSpPr txBox="1"/>
          <p:nvPr/>
        </p:nvSpPr>
        <p:spPr>
          <a:xfrm>
            <a:off x="1214118" y="3520070"/>
            <a:ext cx="2417648" cy="8078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a:spcBef>
                <a:spcPts val="0"/>
              </a:spcBef>
              <a:defRPr sz="1100">
                <a:solidFill>
                  <a:srgbClr val="000000"/>
                </a:solidFill>
                <a:latin typeface="Gotham Pro Medium"/>
                <a:ea typeface="Gotham Pro Medium"/>
                <a:cs typeface="Gotham Pro Medium"/>
                <a:sym typeface="Gotham Pro Medium"/>
              </a:defRPr>
            </a:pPr>
            <a:r>
              <a:rPr lang="en-US" sz="1100" dirty="0" smtClean="0">
                <a:sym typeface="Gotham Pro Medium"/>
              </a:rPr>
              <a:t>Famousness and guarantees of the leading manufacturer </a:t>
            </a:r>
          </a:p>
          <a:p>
            <a:pPr>
              <a:spcBef>
                <a:spcPts val="0"/>
              </a:spcBef>
              <a:defRPr sz="1100">
                <a:solidFill>
                  <a:srgbClr val="000000"/>
                </a:solidFill>
                <a:latin typeface="Gotham Pro Medium"/>
                <a:ea typeface="Gotham Pro Medium"/>
                <a:cs typeface="Gotham Pro Medium"/>
                <a:sym typeface="Gotham Pro Medium"/>
              </a:defRPr>
            </a:pPr>
            <a:r>
              <a:rPr lang="en-US" sz="900" dirty="0" smtClean="0">
                <a:latin typeface="Gotham Pro Light"/>
                <a:sym typeface="Gotham Pro Medium"/>
              </a:rPr>
              <a:t>(own production of luminaires since 2010, warranty - 5 years) provide a high level of brand confidence</a:t>
            </a:r>
            <a:endParaRPr sz="900" i="0" dirty="0">
              <a:latin typeface="Gotham Pro Light"/>
              <a:ea typeface="Gotham Pro"/>
              <a:cs typeface="Gotham Pro"/>
              <a:sym typeface="Gotham Pro"/>
            </a:endParaRPr>
          </a:p>
        </p:txBody>
      </p:sp>
      <p:sp>
        <p:nvSpPr>
          <p:cNvPr id="926" name="Оптимальные параметры…"/>
          <p:cNvSpPr txBox="1"/>
          <p:nvPr/>
        </p:nvSpPr>
        <p:spPr>
          <a:xfrm>
            <a:off x="3733799" y="3520070"/>
            <a:ext cx="2417647" cy="5001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a:spcBef>
                <a:spcPts val="0"/>
              </a:spcBef>
              <a:defRPr sz="1100">
                <a:solidFill>
                  <a:srgbClr val="000000"/>
                </a:solidFill>
                <a:latin typeface="Gotham Pro Medium"/>
                <a:ea typeface="Gotham Pro Medium"/>
                <a:cs typeface="Gotham Pro Medium"/>
                <a:sym typeface="Gotham Pro Medium"/>
              </a:defRPr>
            </a:pPr>
            <a:r>
              <a:rPr lang="es-ES" sz="1100" dirty="0" smtClean="0">
                <a:sym typeface="Gotham Pro Medium"/>
              </a:rPr>
              <a:t>Optimal parameters and options </a:t>
            </a:r>
          </a:p>
          <a:p>
            <a:pPr>
              <a:spcBef>
                <a:spcPts val="0"/>
              </a:spcBef>
              <a:defRPr sz="1100">
                <a:solidFill>
                  <a:srgbClr val="000000"/>
                </a:solidFill>
                <a:latin typeface="Gotham Pro Medium"/>
                <a:ea typeface="Gotham Pro Medium"/>
                <a:cs typeface="Gotham Pro Medium"/>
                <a:sym typeface="Gotham Pro Medium"/>
              </a:defRPr>
            </a:pPr>
            <a:r>
              <a:rPr lang="en-US" sz="900" dirty="0" smtClean="0">
                <a:latin typeface="Gotham Pro Light"/>
                <a:sym typeface="Gotham Pro Medium"/>
              </a:rPr>
              <a:t>(in its segment) are the key to the competitiveness of FEREKS luminaires </a:t>
            </a:r>
            <a:endParaRPr sz="900" dirty="0">
              <a:latin typeface="Gotham Pro Light"/>
            </a:endParaRPr>
          </a:p>
        </p:txBody>
      </p:sp>
      <p:sp>
        <p:nvSpPr>
          <p:cNvPr id="927" name="Лучшее соотношение…"/>
          <p:cNvSpPr txBox="1"/>
          <p:nvPr/>
        </p:nvSpPr>
        <p:spPr>
          <a:xfrm>
            <a:off x="6253479" y="3520070"/>
            <a:ext cx="2417647" cy="6386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a:spcBef>
                <a:spcPts val="0"/>
              </a:spcBef>
              <a:defRPr sz="1100" spc="15">
                <a:solidFill>
                  <a:srgbClr val="000000"/>
                </a:solidFill>
                <a:latin typeface="Gotham Pro Medium"/>
                <a:ea typeface="Gotham Pro Medium"/>
                <a:cs typeface="Gotham Pro Medium"/>
                <a:sym typeface="Gotham Pro Medium"/>
              </a:defRPr>
            </a:pPr>
            <a:r>
              <a:rPr lang="es-ES" sz="1100" dirty="0" smtClean="0">
                <a:sym typeface="Gotham Pro Medium"/>
              </a:rPr>
              <a:t>The best “Price-quality” ratio </a:t>
            </a:r>
          </a:p>
          <a:p>
            <a:pPr>
              <a:spcBef>
                <a:spcPts val="0"/>
              </a:spcBef>
              <a:defRPr sz="1100" spc="15">
                <a:solidFill>
                  <a:srgbClr val="000000"/>
                </a:solidFill>
                <a:latin typeface="Gotham Pro Medium"/>
                <a:ea typeface="Gotham Pro Medium"/>
                <a:cs typeface="Gotham Pro Medium"/>
                <a:sym typeface="Gotham Pro Medium"/>
              </a:defRPr>
            </a:pPr>
            <a:r>
              <a:rPr lang="en-US" sz="900" dirty="0" smtClean="0">
                <a:latin typeface="Gotham Pro Light"/>
                <a:sym typeface="Gotham Pro Medium"/>
              </a:rPr>
              <a:t>(reliable competent base, lack of sophisticated options, quality of materials, own production and control) </a:t>
            </a:r>
            <a:endParaRPr sz="900" dirty="0">
              <a:latin typeface="Gotham Pro Light"/>
            </a:endParaRPr>
          </a:p>
        </p:txBody>
      </p:sp>
      <p:sp>
        <p:nvSpPr>
          <p:cNvPr id="928" name="Кружок"/>
          <p:cNvSpPr/>
          <p:nvPr/>
        </p:nvSpPr>
        <p:spPr>
          <a:xfrm>
            <a:off x="1203324" y="3235780"/>
            <a:ext cx="253832" cy="253831"/>
          </a:xfrm>
          <a:prstGeom prst="ellipse">
            <a:avLst/>
          </a:prstGeom>
          <a:ln w="19050">
            <a:solidFill>
              <a:srgbClr val="F8AC00"/>
            </a:solidFill>
          </a:ln>
        </p:spPr>
        <p:txBody>
          <a:bodyPr lIns="26656" tIns="26656" rIns="26656" bIns="26656" anchor="ctr"/>
          <a:lstStyle/>
          <a:p>
            <a:pPr>
              <a:defRPr>
                <a:latin typeface="DIN Condensed Bold"/>
                <a:ea typeface="DIN Condensed Bold"/>
                <a:cs typeface="DIN Condensed Bold"/>
                <a:sym typeface="DIN Condensed Bold"/>
              </a:defRPr>
            </a:pPr>
            <a:endParaRPr/>
          </a:p>
        </p:txBody>
      </p:sp>
      <p:sp>
        <p:nvSpPr>
          <p:cNvPr id="929" name="Кружок"/>
          <p:cNvSpPr/>
          <p:nvPr/>
        </p:nvSpPr>
        <p:spPr>
          <a:xfrm>
            <a:off x="3749674" y="3235780"/>
            <a:ext cx="253832" cy="253831"/>
          </a:xfrm>
          <a:prstGeom prst="ellipse">
            <a:avLst/>
          </a:prstGeom>
          <a:ln w="19050">
            <a:solidFill>
              <a:srgbClr val="F8AC00"/>
            </a:solidFill>
          </a:ln>
        </p:spPr>
        <p:txBody>
          <a:bodyPr lIns="26656" tIns="26656" rIns="26656" bIns="26656" anchor="ctr"/>
          <a:lstStyle/>
          <a:p>
            <a:pPr>
              <a:defRPr>
                <a:latin typeface="DIN Condensed Bold"/>
                <a:ea typeface="DIN Condensed Bold"/>
                <a:cs typeface="DIN Condensed Bold"/>
                <a:sym typeface="DIN Condensed Bold"/>
              </a:defRPr>
            </a:pPr>
            <a:endParaRPr/>
          </a:p>
        </p:txBody>
      </p:sp>
      <p:sp>
        <p:nvSpPr>
          <p:cNvPr id="930" name="Кружок"/>
          <p:cNvSpPr/>
          <p:nvPr/>
        </p:nvSpPr>
        <p:spPr>
          <a:xfrm>
            <a:off x="6296024" y="3235780"/>
            <a:ext cx="253832" cy="253831"/>
          </a:xfrm>
          <a:prstGeom prst="ellipse">
            <a:avLst/>
          </a:prstGeom>
          <a:ln w="19050">
            <a:solidFill>
              <a:srgbClr val="F8AC00"/>
            </a:solidFill>
          </a:ln>
        </p:spPr>
        <p:txBody>
          <a:bodyPr lIns="26656" tIns="26656" rIns="26656" bIns="26656" anchor="ctr"/>
          <a:lstStyle/>
          <a:p>
            <a:pPr>
              <a:defRPr>
                <a:latin typeface="DIN Condensed Bold"/>
                <a:ea typeface="DIN Condensed Bold"/>
                <a:cs typeface="DIN Condensed Bold"/>
                <a:sym typeface="DIN Condensed Bold"/>
              </a:defRPr>
            </a:pPr>
            <a:endParaRPr/>
          </a:p>
        </p:txBody>
      </p:sp>
      <p:sp>
        <p:nvSpPr>
          <p:cNvPr id="931" name="1"/>
          <p:cNvSpPr txBox="1"/>
          <p:nvPr/>
        </p:nvSpPr>
        <p:spPr>
          <a:xfrm>
            <a:off x="1190625" y="3253247"/>
            <a:ext cx="279227" cy="2433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120000"/>
              </a:lnSpc>
              <a:spcBef>
                <a:spcPts val="0"/>
              </a:spcBef>
              <a:defRPr sz="1200" i="1" spc="12">
                <a:solidFill>
                  <a:srgbClr val="F8AC00"/>
                </a:solidFill>
                <a:latin typeface="Gotham Pro"/>
                <a:ea typeface="Gotham Pro"/>
                <a:cs typeface="Gotham Pro"/>
                <a:sym typeface="Gotham Pro"/>
              </a:defRPr>
            </a:lvl1pPr>
          </a:lstStyle>
          <a:p>
            <a:r>
              <a:t>1</a:t>
            </a:r>
          </a:p>
        </p:txBody>
      </p:sp>
      <p:sp>
        <p:nvSpPr>
          <p:cNvPr id="932" name="2"/>
          <p:cNvSpPr txBox="1"/>
          <p:nvPr/>
        </p:nvSpPr>
        <p:spPr>
          <a:xfrm>
            <a:off x="3736975" y="3253247"/>
            <a:ext cx="279227" cy="2433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120000"/>
              </a:lnSpc>
              <a:spcBef>
                <a:spcPts val="0"/>
              </a:spcBef>
              <a:defRPr sz="1200" i="1" spc="12">
                <a:solidFill>
                  <a:srgbClr val="F8AC00"/>
                </a:solidFill>
                <a:latin typeface="Gotham Pro"/>
                <a:ea typeface="Gotham Pro"/>
                <a:cs typeface="Gotham Pro"/>
                <a:sym typeface="Gotham Pro"/>
              </a:defRPr>
            </a:lvl1pPr>
          </a:lstStyle>
          <a:p>
            <a:r>
              <a:t>2</a:t>
            </a:r>
          </a:p>
        </p:txBody>
      </p:sp>
      <p:sp>
        <p:nvSpPr>
          <p:cNvPr id="933" name="3"/>
          <p:cNvSpPr txBox="1"/>
          <p:nvPr/>
        </p:nvSpPr>
        <p:spPr>
          <a:xfrm>
            <a:off x="6283325" y="3253247"/>
            <a:ext cx="279227" cy="2433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a:lnSpc>
                <a:spcPct val="120000"/>
              </a:lnSpc>
              <a:spcBef>
                <a:spcPts val="0"/>
              </a:spcBef>
              <a:defRPr sz="1200" i="1" spc="12">
                <a:solidFill>
                  <a:srgbClr val="F8AC00"/>
                </a:solidFill>
                <a:latin typeface="Gotham Pro"/>
                <a:ea typeface="Gotham Pro"/>
                <a:cs typeface="Gotham Pro"/>
                <a:sym typeface="Gotham Pro"/>
              </a:defRPr>
            </a:lvl1pPr>
          </a:lstStyle>
          <a:p>
            <a:r>
              <a:t>3</a:t>
            </a:r>
          </a:p>
        </p:txBody>
      </p:sp>
      <p:pic>
        <p:nvPicPr>
          <p:cNvPr id="24" name="Рисунок 23" descr="fereks_logo_en-flat-black.png"/>
          <p:cNvPicPr>
            <a:picLocks noChangeAspect="1"/>
          </p:cNvPicPr>
          <p:nvPr/>
        </p:nvPicPr>
        <p:blipFill>
          <a:blip r:embed="rId3" cstate="print"/>
          <a:stretch>
            <a:fillRect/>
          </a:stretch>
        </p:blipFill>
        <p:spPr>
          <a:xfrm>
            <a:off x="7812360" y="254794"/>
            <a:ext cx="1044000" cy="484830"/>
          </a:xfrm>
          <a:prstGeom prst="rect">
            <a:avLst/>
          </a:prstGeom>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58</a:t>
            </a:r>
          </a:p>
        </p:txBody>
      </p:sp>
      <p:pic>
        <p:nvPicPr>
          <p:cNvPr id="936" name="image5.png" descr="image5.png"/>
          <p:cNvPicPr>
            <a:picLocks noChangeAspect="1"/>
          </p:cNvPicPr>
          <p:nvPr/>
        </p:nvPicPr>
        <p:blipFill>
          <a:blip r:embed="rId2" cstate="print">
            <a:extLst/>
          </a:blip>
          <a:stretch>
            <a:fillRect/>
          </a:stretch>
        </p:blipFill>
        <p:spPr>
          <a:xfrm>
            <a:off x="83" y="-9652"/>
            <a:ext cx="741182" cy="5137404"/>
          </a:xfrm>
          <a:prstGeom prst="rect">
            <a:avLst/>
          </a:prstGeom>
          <a:ln w="12700">
            <a:miter lim="400000"/>
          </a:ln>
        </p:spPr>
      </p:pic>
      <p:sp>
        <p:nvSpPr>
          <p:cNvPr id="938" name="IMPLEMENTED LIGHTING…"/>
          <p:cNvSpPr txBox="1"/>
          <p:nvPr/>
        </p:nvSpPr>
        <p:spPr>
          <a:xfrm>
            <a:off x="1126828" y="460560"/>
            <a:ext cx="5620344" cy="438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spcBef>
                <a:spcPts val="0"/>
              </a:spcBef>
              <a:defRPr sz="2500" spc="25">
                <a:solidFill>
                  <a:srgbClr val="000000"/>
                </a:solidFill>
                <a:latin typeface="Gotham Pro Black"/>
                <a:ea typeface="Gotham Pro Black"/>
                <a:cs typeface="Gotham Pro Black"/>
                <a:sym typeface="Gotham Pro Black"/>
              </a:defRPr>
            </a:lvl1pPr>
          </a:lstStyle>
          <a:p>
            <a:r>
              <a:rPr lang="es-ES" dirty="0" smtClean="0"/>
              <a:t>INDUSTRY RECOGNITION</a:t>
            </a:r>
            <a:endParaRPr dirty="0"/>
          </a:p>
        </p:txBody>
      </p:sp>
      <p:pic>
        <p:nvPicPr>
          <p:cNvPr id="939" name="Рисунок 2" descr="Рисунок 2"/>
          <p:cNvPicPr>
            <a:picLocks noChangeAspect="1"/>
          </p:cNvPicPr>
          <p:nvPr/>
        </p:nvPicPr>
        <p:blipFill>
          <a:blip r:embed="rId3" cstate="print">
            <a:extLst/>
          </a:blip>
          <a:srcRect l="36843" t="15643" r="9963" b="24089"/>
          <a:stretch>
            <a:fillRect/>
          </a:stretch>
        </p:blipFill>
        <p:spPr>
          <a:xfrm>
            <a:off x="1190541" y="1127760"/>
            <a:ext cx="4430508" cy="3334049"/>
          </a:xfrm>
          <a:prstGeom prst="rect">
            <a:avLst/>
          </a:prstGeom>
          <a:ln w="12700">
            <a:miter lim="400000"/>
          </a:ln>
        </p:spPr>
      </p:pic>
      <p:pic>
        <p:nvPicPr>
          <p:cNvPr id="940" name="Picture 3" descr="Picture 3"/>
          <p:cNvPicPr>
            <a:picLocks noChangeAspect="1"/>
          </p:cNvPicPr>
          <p:nvPr/>
        </p:nvPicPr>
        <p:blipFill>
          <a:blip r:embed="rId4" cstate="print">
            <a:extLst/>
          </a:blip>
          <a:srcRect l="24234" t="39888" r="17620" b="3738"/>
          <a:stretch>
            <a:fillRect/>
          </a:stretch>
        </p:blipFill>
        <p:spPr>
          <a:xfrm>
            <a:off x="6003875" y="2956074"/>
            <a:ext cx="2641879" cy="1433910"/>
          </a:xfrm>
          <a:prstGeom prst="rect">
            <a:avLst/>
          </a:prstGeom>
          <a:ln w="12700">
            <a:miter lim="400000"/>
          </a:ln>
        </p:spPr>
      </p:pic>
      <p:pic>
        <p:nvPicPr>
          <p:cNvPr id="941" name="Picture 3" descr="Picture 3"/>
          <p:cNvPicPr>
            <a:picLocks noChangeAspect="1"/>
          </p:cNvPicPr>
          <p:nvPr/>
        </p:nvPicPr>
        <p:blipFill>
          <a:blip r:embed="rId5" cstate="print">
            <a:extLst/>
          </a:blip>
          <a:stretch>
            <a:fillRect/>
          </a:stretch>
        </p:blipFill>
        <p:spPr>
          <a:xfrm>
            <a:off x="6057434" y="1072694"/>
            <a:ext cx="2641883" cy="1772093"/>
          </a:xfrm>
          <a:prstGeom prst="rect">
            <a:avLst/>
          </a:prstGeom>
          <a:ln w="12700">
            <a:miter lim="400000"/>
          </a:ln>
        </p:spPr>
      </p:pic>
      <p:pic>
        <p:nvPicPr>
          <p:cNvPr id="9" name="Рисунок 8" descr="fereks_logo_en-flat-black.png"/>
          <p:cNvPicPr>
            <a:picLocks noChangeAspect="1"/>
          </p:cNvPicPr>
          <p:nvPr/>
        </p:nvPicPr>
        <p:blipFill>
          <a:blip r:embed="rId6" cstate="print"/>
          <a:stretch>
            <a:fillRect/>
          </a:stretch>
        </p:blipFill>
        <p:spPr>
          <a:xfrm>
            <a:off x="7812360" y="254794"/>
            <a:ext cx="1044000" cy="484830"/>
          </a:xfrm>
          <a:prstGeom prst="rect">
            <a:avLst/>
          </a:prstGeom>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3" name="Изображение" descr="Изображение"/>
          <p:cNvPicPr>
            <a:picLocks noChangeAspect="1"/>
          </p:cNvPicPr>
          <p:nvPr/>
        </p:nvPicPr>
        <p:blipFill>
          <a:blip r:embed="rId2" cstate="print">
            <a:extLst/>
          </a:blip>
          <a:stretch>
            <a:fillRect/>
          </a:stretch>
        </p:blipFill>
        <p:spPr>
          <a:xfrm>
            <a:off x="1264554" y="954586"/>
            <a:ext cx="7534371" cy="4499248"/>
          </a:xfrm>
          <a:prstGeom prst="rect">
            <a:avLst/>
          </a:prstGeom>
          <a:ln w="12700">
            <a:miter lim="400000"/>
          </a:ln>
        </p:spPr>
      </p:pic>
      <p:sp>
        <p:nvSpPr>
          <p:cNvPr id="944"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59</a:t>
            </a:r>
          </a:p>
        </p:txBody>
      </p:sp>
      <p:pic>
        <p:nvPicPr>
          <p:cNvPr id="945" name="image5.png" descr="image5.png"/>
          <p:cNvPicPr>
            <a:picLocks noChangeAspect="1"/>
          </p:cNvPicPr>
          <p:nvPr/>
        </p:nvPicPr>
        <p:blipFill>
          <a:blip r:embed="rId3" cstate="print">
            <a:extLst/>
          </a:blip>
          <a:stretch>
            <a:fillRect/>
          </a:stretch>
        </p:blipFill>
        <p:spPr>
          <a:xfrm>
            <a:off x="83" y="-9652"/>
            <a:ext cx="741182" cy="5137404"/>
          </a:xfrm>
          <a:prstGeom prst="rect">
            <a:avLst/>
          </a:prstGeom>
          <a:ln w="12700">
            <a:miter lim="400000"/>
          </a:ln>
        </p:spPr>
      </p:pic>
      <p:sp>
        <p:nvSpPr>
          <p:cNvPr id="947" name="IMPLEMENTED LIGHTING…"/>
          <p:cNvSpPr txBox="1"/>
          <p:nvPr/>
        </p:nvSpPr>
        <p:spPr>
          <a:xfrm>
            <a:off x="1126828" y="460560"/>
            <a:ext cx="5620344" cy="438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spcBef>
                <a:spcPts val="0"/>
              </a:spcBef>
              <a:defRPr sz="2500" spc="25">
                <a:solidFill>
                  <a:srgbClr val="000000"/>
                </a:solidFill>
                <a:latin typeface="Gotham Pro Black"/>
                <a:ea typeface="Gotham Pro Black"/>
                <a:cs typeface="Gotham Pro Black"/>
                <a:sym typeface="Gotham Pro Black"/>
              </a:defRPr>
            </a:lvl1pPr>
          </a:lstStyle>
          <a:p>
            <a:r>
              <a:rPr lang="es-ES" dirty="0" smtClean="0"/>
              <a:t>GEOGRAPHY OF SALES </a:t>
            </a:r>
            <a:endParaRPr dirty="0"/>
          </a:p>
        </p:txBody>
      </p:sp>
      <p:sp>
        <p:nvSpPr>
          <p:cNvPr id="948" name="The scope of the company is design, development and production of high quality, energy, efficient, modern and affordable led luminaries.…"/>
          <p:cNvSpPr txBox="1"/>
          <p:nvPr/>
        </p:nvSpPr>
        <p:spPr>
          <a:xfrm>
            <a:off x="1174655" y="1015774"/>
            <a:ext cx="6794690" cy="7924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defTabSz="355600">
              <a:spcBef>
                <a:spcPts val="0"/>
              </a:spcBef>
              <a:defRPr sz="1200" spc="0">
                <a:solidFill>
                  <a:srgbClr val="000000"/>
                </a:solidFill>
                <a:latin typeface="Gotham Pro"/>
                <a:ea typeface="Gotham Pro"/>
                <a:cs typeface="Gotham Pro"/>
                <a:sym typeface="Gotham Pro"/>
              </a:defRPr>
            </a:pPr>
            <a:r>
              <a:rPr lang="en-US" sz="1200" dirty="0" smtClean="0">
                <a:sym typeface="Gotham Pro"/>
              </a:rPr>
              <a:t>More than 150 representatives in the largest cities of Russia, the CIS and Europe work with Trading House “FEREKS” LLC.</a:t>
            </a:r>
          </a:p>
          <a:p>
            <a:pPr defTabSz="355600">
              <a:spcBef>
                <a:spcPts val="0"/>
              </a:spcBef>
              <a:defRPr sz="1200" spc="0">
                <a:solidFill>
                  <a:srgbClr val="000000"/>
                </a:solidFill>
                <a:latin typeface="Gotham Pro"/>
                <a:ea typeface="Gotham Pro"/>
                <a:cs typeface="Gotham Pro"/>
                <a:sym typeface="Gotham Pro"/>
              </a:defRPr>
            </a:pPr>
            <a:endParaRPr lang="en-US" sz="1200" dirty="0" smtClean="0">
              <a:sym typeface="Gotham Pro"/>
            </a:endParaRPr>
          </a:p>
          <a:p>
            <a:pPr defTabSz="355600">
              <a:spcBef>
                <a:spcPts val="0"/>
              </a:spcBef>
              <a:defRPr sz="1200" spc="0">
                <a:solidFill>
                  <a:srgbClr val="000000"/>
                </a:solidFill>
                <a:latin typeface="Gotham Pro"/>
                <a:ea typeface="Gotham Pro"/>
                <a:cs typeface="Gotham Pro"/>
                <a:sym typeface="Gotham Pro"/>
              </a:defRPr>
            </a:pPr>
            <a:r>
              <a:rPr lang="en-US" sz="1200" dirty="0" smtClean="0">
                <a:sym typeface="Gotham Pro"/>
              </a:rPr>
              <a:t>A warehouse program has been organized in Russia and Europe. </a:t>
            </a:r>
            <a:endParaRPr dirty="0"/>
          </a:p>
        </p:txBody>
      </p:sp>
      <p:pic>
        <p:nvPicPr>
          <p:cNvPr id="8" name="Рисунок 7" descr="fereks_logo_en-flat-black.png"/>
          <p:cNvPicPr>
            <a:picLocks noChangeAspect="1"/>
          </p:cNvPicPr>
          <p:nvPr/>
        </p:nvPicPr>
        <p:blipFill>
          <a:blip r:embed="rId4" cstate="print"/>
          <a:stretch>
            <a:fillRect/>
          </a:stretch>
        </p:blipFill>
        <p:spPr>
          <a:xfrm>
            <a:off x="7812360" y="254794"/>
            <a:ext cx="1044000" cy="484830"/>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image5.png" descr="image5.png"/>
          <p:cNvPicPr>
            <a:picLocks noChangeAspect="1"/>
          </p:cNvPicPr>
          <p:nvPr/>
        </p:nvPicPr>
        <p:blipFill>
          <a:blip r:embed="rId2" cstate="print">
            <a:extLst/>
          </a:blip>
          <a:stretch>
            <a:fillRect/>
          </a:stretch>
        </p:blipFill>
        <p:spPr>
          <a:xfrm>
            <a:off x="83" y="-9652"/>
            <a:ext cx="741182" cy="5137404"/>
          </a:xfrm>
          <a:prstGeom prst="rect">
            <a:avLst/>
          </a:prstGeom>
          <a:ln w="12700">
            <a:miter lim="400000"/>
          </a:ln>
        </p:spPr>
      </p:pic>
      <p:sp>
        <p:nvSpPr>
          <p:cNvPr id="207" name="IMPLEMENTED LIGHTING…"/>
          <p:cNvSpPr txBox="1"/>
          <p:nvPr/>
        </p:nvSpPr>
        <p:spPr>
          <a:xfrm>
            <a:off x="1126829" y="460560"/>
            <a:ext cx="6175852" cy="438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a:spcBef>
                <a:spcPts val="0"/>
              </a:spcBef>
              <a:defRPr sz="2500" spc="25">
                <a:solidFill>
                  <a:srgbClr val="000000"/>
                </a:solidFill>
                <a:latin typeface="Gotham Pro Black"/>
                <a:ea typeface="Gotham Pro Black"/>
                <a:cs typeface="Gotham Pro Black"/>
                <a:sym typeface="Gotham Pro Black"/>
              </a:defRPr>
            </a:pPr>
            <a:r>
              <a:rPr lang="es-ES" sz="2500" dirty="0" smtClean="0">
                <a:sym typeface="Gotham Pro Black"/>
              </a:rPr>
              <a:t>CASTING AND MILLING WORKSHOPS </a:t>
            </a:r>
            <a:endParaRPr dirty="0"/>
          </a:p>
        </p:txBody>
      </p:sp>
      <p:sp>
        <p:nvSpPr>
          <p:cNvPr id="208" name="«Trading house «FEREKS» — is one of the largest manufacturers of LED luminaries in Russia.…"/>
          <p:cNvSpPr txBox="1"/>
          <p:nvPr/>
        </p:nvSpPr>
        <p:spPr>
          <a:xfrm>
            <a:off x="5501120" y="1267719"/>
            <a:ext cx="3228173" cy="32670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defTabSz="355600">
              <a:lnSpc>
                <a:spcPct val="120000"/>
              </a:lnSpc>
              <a:spcBef>
                <a:spcPts val="0"/>
              </a:spcBef>
              <a:defRPr sz="1000" spc="0">
                <a:solidFill>
                  <a:srgbClr val="000000"/>
                </a:solidFill>
                <a:latin typeface="Gotham Pro"/>
                <a:ea typeface="Gotham Pro"/>
                <a:cs typeface="Gotham Pro"/>
                <a:sym typeface="Gotham Pro"/>
              </a:defRPr>
            </a:pPr>
            <a:r>
              <a:rPr lang="en-US" sz="1000" dirty="0" smtClean="0">
                <a:sym typeface="Gotham Pro"/>
              </a:rPr>
              <a:t>The foundry section at the “FEREKS” factory was one of the first in the Republic of </a:t>
            </a:r>
            <a:r>
              <a:rPr lang="en-US" sz="1000" dirty="0" err="1" smtClean="0">
                <a:sym typeface="Gotham Pro"/>
              </a:rPr>
              <a:t>Tatarstan</a:t>
            </a:r>
            <a:r>
              <a:rPr lang="en-US" sz="1000" dirty="0" smtClean="0">
                <a:sym typeface="Gotham Pro"/>
              </a:rPr>
              <a:t> equipped with modern robotic foundry equipment. Installed 4 automatic aluminum die casting machines with a locking force of 160 tons, 400 tons and two machines of 900 tons each.</a:t>
            </a:r>
          </a:p>
          <a:p>
            <a:pPr defTabSz="355600">
              <a:lnSpc>
                <a:spcPct val="120000"/>
              </a:lnSpc>
              <a:spcBef>
                <a:spcPts val="0"/>
              </a:spcBef>
              <a:defRPr sz="1000" spc="0">
                <a:solidFill>
                  <a:srgbClr val="000000"/>
                </a:solidFill>
                <a:latin typeface="Gotham Pro"/>
                <a:ea typeface="Gotham Pro"/>
                <a:cs typeface="Gotham Pro"/>
                <a:sym typeface="Gotham Pro"/>
              </a:defRPr>
            </a:pPr>
            <a:endParaRPr dirty="0" smtClean="0"/>
          </a:p>
          <a:p>
            <a:pPr defTabSz="355600">
              <a:lnSpc>
                <a:spcPct val="120000"/>
              </a:lnSpc>
              <a:spcBef>
                <a:spcPts val="0"/>
              </a:spcBef>
              <a:defRPr sz="1000" spc="0">
                <a:solidFill>
                  <a:srgbClr val="000000"/>
                </a:solidFill>
                <a:latin typeface="Gotham Pro"/>
                <a:ea typeface="Gotham Pro"/>
                <a:cs typeface="Gotham Pro"/>
                <a:sym typeface="Gotham Pro"/>
              </a:defRPr>
            </a:pPr>
            <a:r>
              <a:rPr lang="en-US" sz="1000" dirty="0" smtClean="0">
                <a:sym typeface="Gotham Pro"/>
              </a:rPr>
              <a:t>All aluminum components are being cast on them: covers and housings for luminaires.</a:t>
            </a:r>
          </a:p>
          <a:p>
            <a:pPr defTabSz="355600">
              <a:lnSpc>
                <a:spcPct val="120000"/>
              </a:lnSpc>
              <a:spcBef>
                <a:spcPts val="0"/>
              </a:spcBef>
              <a:defRPr sz="1000" spc="0">
                <a:solidFill>
                  <a:srgbClr val="000000"/>
                </a:solidFill>
                <a:latin typeface="Gotham Pro"/>
                <a:ea typeface="Gotham Pro"/>
                <a:cs typeface="Gotham Pro"/>
                <a:sym typeface="Gotham Pro"/>
              </a:defRPr>
            </a:pPr>
            <a:endParaRPr dirty="0" smtClean="0"/>
          </a:p>
          <a:p>
            <a:pPr defTabSz="914400">
              <a:lnSpc>
                <a:spcPct val="120000"/>
              </a:lnSpc>
              <a:spcBef>
                <a:spcPts val="0"/>
              </a:spcBef>
              <a:defRPr sz="1100" b="1" i="1" spc="0">
                <a:solidFill>
                  <a:srgbClr val="EEA52D"/>
                </a:solidFill>
                <a:latin typeface="Gotham Pro"/>
                <a:ea typeface="Gotham Pro"/>
                <a:cs typeface="Gotham Pro"/>
                <a:sym typeface="Gotham Pro"/>
              </a:defRPr>
            </a:pPr>
            <a:r>
              <a:rPr lang="en-US" sz="1100" dirty="0" smtClean="0">
                <a:sym typeface="Gotham Pro"/>
              </a:rPr>
              <a:t>Productivity: 2500 </a:t>
            </a:r>
            <a:r>
              <a:rPr lang="en-US" sz="1100" dirty="0" err="1" smtClean="0">
                <a:sym typeface="Gotham Pro"/>
              </a:rPr>
              <a:t>pcs</a:t>
            </a:r>
            <a:r>
              <a:rPr lang="en-US" sz="1100" dirty="0" smtClean="0">
                <a:sym typeface="Gotham Pro"/>
              </a:rPr>
              <a:t> / shift. The machines work fully automatically according to a given program.</a:t>
            </a:r>
          </a:p>
          <a:p>
            <a:pPr defTabSz="914400">
              <a:lnSpc>
                <a:spcPct val="120000"/>
              </a:lnSpc>
              <a:spcBef>
                <a:spcPts val="0"/>
              </a:spcBef>
              <a:defRPr sz="1100" b="1" i="1" spc="0">
                <a:solidFill>
                  <a:srgbClr val="EEA52D"/>
                </a:solidFill>
                <a:latin typeface="Gotham Pro"/>
                <a:ea typeface="Gotham Pro"/>
                <a:cs typeface="Gotham Pro"/>
                <a:sym typeface="Gotham Pro"/>
              </a:defRPr>
            </a:pPr>
            <a:r>
              <a:rPr dirty="0" smtClean="0"/>
              <a:t> </a:t>
            </a:r>
          </a:p>
          <a:p>
            <a:pPr defTabSz="914400">
              <a:lnSpc>
                <a:spcPct val="120000"/>
              </a:lnSpc>
              <a:spcBef>
                <a:spcPts val="0"/>
              </a:spcBef>
              <a:defRPr sz="1000" spc="0">
                <a:solidFill>
                  <a:srgbClr val="000000"/>
                </a:solidFill>
                <a:latin typeface="Gotham Pro"/>
                <a:ea typeface="Gotham Pro"/>
                <a:cs typeface="Gotham Pro"/>
                <a:sym typeface="Gotham Pro"/>
              </a:defRPr>
            </a:pPr>
            <a:r>
              <a:rPr lang="en-US" sz="1000" dirty="0" smtClean="0">
                <a:sym typeface="Gotham Pro"/>
              </a:rPr>
              <a:t>The milling workshop provides finishing for some of the </a:t>
            </a:r>
            <a:r>
              <a:rPr lang="es-ES" sz="1000" dirty="0" smtClean="0">
                <a:sym typeface="Gotham Pro"/>
              </a:rPr>
              <a:t>moulding</a:t>
            </a:r>
            <a:r>
              <a:rPr lang="en-US" sz="1000" dirty="0" smtClean="0">
                <a:sym typeface="Gotham Pro"/>
              </a:rPr>
              <a:t> parts. The machines work fully automatically according to a given program. One or two operators are enough for control and maintenance. </a:t>
            </a:r>
            <a:endParaRPr dirty="0"/>
          </a:p>
        </p:txBody>
      </p:sp>
      <p:pic>
        <p:nvPicPr>
          <p:cNvPr id="209" name="Picture 1" descr="Picture 1"/>
          <p:cNvPicPr>
            <a:picLocks noChangeAspect="1"/>
          </p:cNvPicPr>
          <p:nvPr/>
        </p:nvPicPr>
        <p:blipFill>
          <a:blip r:embed="rId3" cstate="print">
            <a:extLst/>
          </a:blip>
          <a:srcRect l="13135" r="5093"/>
          <a:stretch>
            <a:fillRect/>
          </a:stretch>
        </p:blipFill>
        <p:spPr>
          <a:xfrm>
            <a:off x="1177219" y="1220572"/>
            <a:ext cx="4076692" cy="3325201"/>
          </a:xfrm>
          <a:prstGeom prst="rect">
            <a:avLst/>
          </a:prstGeom>
          <a:ln w="12700">
            <a:miter lim="400000"/>
          </a:ln>
        </p:spPr>
      </p:pic>
      <p:sp>
        <p:nvSpPr>
          <p:cNvPr id="210"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6</a:t>
            </a:r>
          </a:p>
        </p:txBody>
      </p:sp>
      <p:pic>
        <p:nvPicPr>
          <p:cNvPr id="8" name="Рисунок 7" descr="fereks_logo_en-flat-black.png"/>
          <p:cNvPicPr>
            <a:picLocks noChangeAspect="1"/>
          </p:cNvPicPr>
          <p:nvPr/>
        </p:nvPicPr>
        <p:blipFill>
          <a:blip r:embed="rId4" cstate="print"/>
          <a:stretch>
            <a:fillRect/>
          </a:stretch>
        </p:blipFill>
        <p:spPr>
          <a:xfrm>
            <a:off x="7812360" y="254794"/>
            <a:ext cx="1044000" cy="484830"/>
          </a:xfrm>
          <a:prstGeom prst="rect">
            <a:avLst/>
          </a:prstGeom>
        </p:spPr>
      </p:pic>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0"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60</a:t>
            </a:r>
          </a:p>
        </p:txBody>
      </p:sp>
      <p:grpSp>
        <p:nvGrpSpPr>
          <p:cNvPr id="955" name="Группа"/>
          <p:cNvGrpSpPr/>
          <p:nvPr/>
        </p:nvGrpSpPr>
        <p:grpSpPr>
          <a:xfrm>
            <a:off x="1134955" y="1446526"/>
            <a:ext cx="7576064" cy="2504448"/>
            <a:chOff x="-1" y="-1"/>
            <a:chExt cx="7576062" cy="2504447"/>
          </a:xfrm>
        </p:grpSpPr>
        <p:pic>
          <p:nvPicPr>
            <p:cNvPr id="951" name="Picture 2" descr="Picture 2"/>
            <p:cNvPicPr>
              <a:picLocks noChangeAspect="1"/>
            </p:cNvPicPr>
            <p:nvPr/>
          </p:nvPicPr>
          <p:blipFill>
            <a:blip r:embed="rId2" cstate="print">
              <a:extLst/>
            </a:blip>
            <a:stretch>
              <a:fillRect/>
            </a:stretch>
          </p:blipFill>
          <p:spPr>
            <a:xfrm>
              <a:off x="-2" y="915"/>
              <a:ext cx="1821168" cy="2503185"/>
            </a:xfrm>
            <a:prstGeom prst="rect">
              <a:avLst/>
            </a:prstGeom>
            <a:ln w="12700" cap="flat">
              <a:noFill/>
              <a:miter lim="400000"/>
            </a:ln>
            <a:effectLst/>
          </p:spPr>
        </p:pic>
        <p:pic>
          <p:nvPicPr>
            <p:cNvPr id="952" name="Picture 3" descr="Picture 3"/>
            <p:cNvPicPr>
              <a:picLocks noChangeAspect="1"/>
            </p:cNvPicPr>
            <p:nvPr/>
          </p:nvPicPr>
          <p:blipFill>
            <a:blip r:embed="rId3" cstate="print">
              <a:extLst/>
            </a:blip>
            <a:srcRect l="7706" b="9088"/>
            <a:stretch>
              <a:fillRect/>
            </a:stretch>
          </p:blipFill>
          <p:spPr>
            <a:xfrm>
              <a:off x="1924781" y="496"/>
              <a:ext cx="1799449" cy="2503951"/>
            </a:xfrm>
            <a:prstGeom prst="rect">
              <a:avLst/>
            </a:prstGeom>
            <a:ln w="12700" cap="flat">
              <a:noFill/>
              <a:miter lim="400000"/>
            </a:ln>
            <a:effectLst/>
          </p:spPr>
        </p:pic>
        <p:pic>
          <p:nvPicPr>
            <p:cNvPr id="953" name="Picture 4" descr="Picture 4"/>
            <p:cNvPicPr>
              <a:picLocks noChangeAspect="1"/>
            </p:cNvPicPr>
            <p:nvPr/>
          </p:nvPicPr>
          <p:blipFill>
            <a:blip r:embed="rId4" cstate="print">
              <a:extLst/>
            </a:blip>
            <a:srcRect l="8333" b="9860"/>
            <a:stretch>
              <a:fillRect/>
            </a:stretch>
          </p:blipFill>
          <p:spPr>
            <a:xfrm>
              <a:off x="3825721" y="-2"/>
              <a:ext cx="1878079" cy="2504104"/>
            </a:xfrm>
            <a:prstGeom prst="rect">
              <a:avLst/>
            </a:prstGeom>
            <a:ln w="12700" cap="flat">
              <a:noFill/>
              <a:miter lim="400000"/>
            </a:ln>
            <a:effectLst/>
          </p:spPr>
        </p:pic>
        <p:pic>
          <p:nvPicPr>
            <p:cNvPr id="954" name="Письмо.pdf" descr="Письмо.pdf"/>
            <p:cNvPicPr>
              <a:picLocks noChangeAspect="1"/>
            </p:cNvPicPr>
            <p:nvPr/>
          </p:nvPicPr>
          <p:blipFill>
            <a:blip r:embed="rId5" cstate="print">
              <a:extLst/>
            </a:blip>
            <a:stretch>
              <a:fillRect/>
            </a:stretch>
          </p:blipFill>
          <p:spPr>
            <a:xfrm>
              <a:off x="5805077" y="915"/>
              <a:ext cx="1770985" cy="2503185"/>
            </a:xfrm>
            <a:prstGeom prst="rect">
              <a:avLst/>
            </a:prstGeom>
            <a:ln w="12700" cap="flat">
              <a:noFill/>
              <a:miter lim="400000"/>
            </a:ln>
            <a:effectLst/>
          </p:spPr>
        </p:pic>
      </p:grpSp>
      <p:pic>
        <p:nvPicPr>
          <p:cNvPr id="956" name="image5.png" descr="image5.png"/>
          <p:cNvPicPr>
            <a:picLocks noChangeAspect="1"/>
          </p:cNvPicPr>
          <p:nvPr/>
        </p:nvPicPr>
        <p:blipFill>
          <a:blip r:embed="rId6" cstate="print">
            <a:extLst/>
          </a:blip>
          <a:stretch>
            <a:fillRect/>
          </a:stretch>
        </p:blipFill>
        <p:spPr>
          <a:xfrm>
            <a:off x="83" y="-9652"/>
            <a:ext cx="741182" cy="5137404"/>
          </a:xfrm>
          <a:prstGeom prst="rect">
            <a:avLst/>
          </a:prstGeom>
          <a:ln w="12700">
            <a:miter lim="400000"/>
          </a:ln>
        </p:spPr>
      </p:pic>
      <p:sp>
        <p:nvSpPr>
          <p:cNvPr id="958" name="IMPLEMENTED LIGHTING…"/>
          <p:cNvSpPr txBox="1"/>
          <p:nvPr/>
        </p:nvSpPr>
        <p:spPr>
          <a:xfrm>
            <a:off x="1126828" y="460560"/>
            <a:ext cx="5620344" cy="438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spcBef>
                <a:spcPts val="0"/>
              </a:spcBef>
              <a:defRPr sz="2500" spc="25">
                <a:solidFill>
                  <a:srgbClr val="000000"/>
                </a:solidFill>
                <a:latin typeface="Gotham Pro Black"/>
                <a:ea typeface="Gotham Pro Black"/>
                <a:cs typeface="Gotham Pro Black"/>
                <a:sym typeface="Gotham Pro Black"/>
              </a:defRPr>
            </a:lvl1pPr>
          </a:lstStyle>
          <a:p>
            <a:r>
              <a:rPr lang="es-ES" dirty="0" smtClean="0"/>
              <a:t>OUR CUSTOMER REVIEWS </a:t>
            </a:r>
            <a:endParaRPr dirty="0"/>
          </a:p>
        </p:txBody>
      </p:sp>
      <p:pic>
        <p:nvPicPr>
          <p:cNvPr id="11" name="Рисунок 10" descr="fereks_logo_en-flat-black.png"/>
          <p:cNvPicPr>
            <a:picLocks noChangeAspect="1"/>
          </p:cNvPicPr>
          <p:nvPr/>
        </p:nvPicPr>
        <p:blipFill>
          <a:blip r:embed="rId7" cstate="print"/>
          <a:stretch>
            <a:fillRect/>
          </a:stretch>
        </p:blipFill>
        <p:spPr>
          <a:xfrm>
            <a:off x="7812360" y="254794"/>
            <a:ext cx="1044000" cy="484830"/>
          </a:xfrm>
          <a:prstGeom prst="rect">
            <a:avLst/>
          </a:prstGeom>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0" name="Изображение" descr="Изображение"/>
          <p:cNvPicPr>
            <a:picLocks noChangeAspect="1"/>
          </p:cNvPicPr>
          <p:nvPr/>
        </p:nvPicPr>
        <p:blipFill>
          <a:blip r:embed="rId2" cstate="print">
            <a:extLst/>
          </a:blip>
          <a:stretch>
            <a:fillRect/>
          </a:stretch>
        </p:blipFill>
        <p:spPr>
          <a:xfrm>
            <a:off x="6725608" y="1696242"/>
            <a:ext cx="1740119" cy="2461009"/>
          </a:xfrm>
          <a:prstGeom prst="rect">
            <a:avLst/>
          </a:prstGeom>
          <a:ln w="12700">
            <a:miter lim="400000"/>
          </a:ln>
        </p:spPr>
      </p:pic>
      <p:pic>
        <p:nvPicPr>
          <p:cNvPr id="961" name="Изображение" descr="Изображение"/>
          <p:cNvPicPr>
            <a:picLocks noChangeAspect="1"/>
          </p:cNvPicPr>
          <p:nvPr/>
        </p:nvPicPr>
        <p:blipFill>
          <a:blip r:embed="rId3" cstate="print">
            <a:extLst/>
          </a:blip>
          <a:stretch>
            <a:fillRect/>
          </a:stretch>
        </p:blipFill>
        <p:spPr>
          <a:xfrm>
            <a:off x="4882405" y="1684727"/>
            <a:ext cx="1738446" cy="2458642"/>
          </a:xfrm>
          <a:prstGeom prst="rect">
            <a:avLst/>
          </a:prstGeom>
          <a:ln w="12700">
            <a:miter lim="400000"/>
          </a:ln>
        </p:spPr>
      </p:pic>
      <p:pic>
        <p:nvPicPr>
          <p:cNvPr id="962" name="Изображение" descr="Изображение"/>
          <p:cNvPicPr>
            <a:picLocks noChangeAspect="1"/>
          </p:cNvPicPr>
          <p:nvPr/>
        </p:nvPicPr>
        <p:blipFill>
          <a:blip r:embed="rId4" cstate="print">
            <a:extLst/>
          </a:blip>
          <a:stretch>
            <a:fillRect/>
          </a:stretch>
        </p:blipFill>
        <p:spPr>
          <a:xfrm>
            <a:off x="3002634" y="1684727"/>
            <a:ext cx="1738447" cy="2458642"/>
          </a:xfrm>
          <a:prstGeom prst="rect">
            <a:avLst/>
          </a:prstGeom>
          <a:ln w="12700">
            <a:miter lim="400000"/>
          </a:ln>
        </p:spPr>
      </p:pic>
      <p:pic>
        <p:nvPicPr>
          <p:cNvPr id="963" name="Изображение" descr="Изображение"/>
          <p:cNvPicPr>
            <a:picLocks noChangeAspect="1"/>
          </p:cNvPicPr>
          <p:nvPr/>
        </p:nvPicPr>
        <p:blipFill>
          <a:blip r:embed="rId5" cstate="print">
            <a:extLst/>
          </a:blip>
          <a:stretch>
            <a:fillRect/>
          </a:stretch>
        </p:blipFill>
        <p:spPr>
          <a:xfrm>
            <a:off x="1123965" y="1697427"/>
            <a:ext cx="1738446" cy="2458642"/>
          </a:xfrm>
          <a:prstGeom prst="rect">
            <a:avLst/>
          </a:prstGeom>
          <a:ln w="12700">
            <a:miter lim="400000"/>
          </a:ln>
        </p:spPr>
      </p:pic>
      <p:sp>
        <p:nvSpPr>
          <p:cNvPr id="964"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61</a:t>
            </a:r>
          </a:p>
        </p:txBody>
      </p:sp>
      <p:pic>
        <p:nvPicPr>
          <p:cNvPr id="965" name="image5.png" descr="image5.png"/>
          <p:cNvPicPr>
            <a:picLocks noChangeAspect="1"/>
          </p:cNvPicPr>
          <p:nvPr/>
        </p:nvPicPr>
        <p:blipFill>
          <a:blip r:embed="rId6" cstate="print">
            <a:extLst/>
          </a:blip>
          <a:stretch>
            <a:fillRect/>
          </a:stretch>
        </p:blipFill>
        <p:spPr>
          <a:xfrm>
            <a:off x="83" y="-9652"/>
            <a:ext cx="741182" cy="5137404"/>
          </a:xfrm>
          <a:prstGeom prst="rect">
            <a:avLst/>
          </a:prstGeom>
          <a:ln w="12700">
            <a:miter lim="400000"/>
          </a:ln>
        </p:spPr>
      </p:pic>
      <p:sp>
        <p:nvSpPr>
          <p:cNvPr id="967" name="IMPLEMENTED LIGHTING…"/>
          <p:cNvSpPr txBox="1"/>
          <p:nvPr/>
        </p:nvSpPr>
        <p:spPr>
          <a:xfrm>
            <a:off x="1126828" y="460560"/>
            <a:ext cx="5620344" cy="438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spcBef>
                <a:spcPts val="0"/>
              </a:spcBef>
              <a:defRPr sz="2500" spc="25">
                <a:solidFill>
                  <a:srgbClr val="000000"/>
                </a:solidFill>
                <a:latin typeface="Gotham Pro Black"/>
                <a:ea typeface="Gotham Pro Black"/>
                <a:cs typeface="Gotham Pro Black"/>
                <a:sym typeface="Gotham Pro Black"/>
              </a:defRPr>
            </a:lvl1pPr>
          </a:lstStyle>
          <a:p>
            <a:r>
              <a:rPr lang="es-ES" dirty="0" smtClean="0"/>
              <a:t>CERTIFICATES AND PROTOCOLS </a:t>
            </a:r>
            <a:endParaRPr dirty="0"/>
          </a:p>
        </p:txBody>
      </p:sp>
      <p:sp>
        <p:nvSpPr>
          <p:cNvPr id="968" name="The scope of the company is design, development and production of high quality, energy, efficient, modern and affordable led luminaries.…"/>
          <p:cNvSpPr txBox="1"/>
          <p:nvPr/>
        </p:nvSpPr>
        <p:spPr>
          <a:xfrm>
            <a:off x="1161955" y="1013573"/>
            <a:ext cx="6794690" cy="2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200" spc="0">
                <a:solidFill>
                  <a:srgbClr val="000000"/>
                </a:solidFill>
                <a:latin typeface="Gotham Pro"/>
                <a:ea typeface="Gotham Pro"/>
                <a:cs typeface="Gotham Pro"/>
                <a:sym typeface="Gotham Pro"/>
              </a:defRPr>
            </a:lvl1pPr>
          </a:lstStyle>
          <a:p>
            <a:r>
              <a:rPr lang="en-US" dirty="0" smtClean="0"/>
              <a:t>FEREKS LED luminaires have Russian and international certificates of conformity</a:t>
            </a:r>
            <a:endParaRPr dirty="0"/>
          </a:p>
        </p:txBody>
      </p:sp>
      <p:pic>
        <p:nvPicPr>
          <p:cNvPr id="11" name="Рисунок 10" descr="fereks_logo_en-flat-black.png"/>
          <p:cNvPicPr>
            <a:picLocks noChangeAspect="1"/>
          </p:cNvPicPr>
          <p:nvPr/>
        </p:nvPicPr>
        <p:blipFill>
          <a:blip r:embed="rId7" cstate="print"/>
          <a:stretch>
            <a:fillRect/>
          </a:stretch>
        </p:blipFill>
        <p:spPr>
          <a:xfrm>
            <a:off x="7812360" y="254794"/>
            <a:ext cx="1044000" cy="484830"/>
          </a:xfrm>
          <a:prstGeom prst="rect">
            <a:avLst/>
          </a:prstGeom>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62</a:t>
            </a:r>
          </a:p>
        </p:txBody>
      </p:sp>
      <p:pic>
        <p:nvPicPr>
          <p:cNvPr id="971" name="image5.png" descr="image5.png"/>
          <p:cNvPicPr>
            <a:picLocks noChangeAspect="1"/>
          </p:cNvPicPr>
          <p:nvPr/>
        </p:nvPicPr>
        <p:blipFill>
          <a:blip r:embed="rId2" cstate="print">
            <a:extLst/>
          </a:blip>
          <a:stretch>
            <a:fillRect/>
          </a:stretch>
        </p:blipFill>
        <p:spPr>
          <a:xfrm>
            <a:off x="83" y="-9652"/>
            <a:ext cx="741182" cy="5137404"/>
          </a:xfrm>
          <a:prstGeom prst="rect">
            <a:avLst/>
          </a:prstGeom>
          <a:ln w="12700">
            <a:miter lim="400000"/>
          </a:ln>
        </p:spPr>
      </p:pic>
      <p:sp>
        <p:nvSpPr>
          <p:cNvPr id="973" name="IMPLEMENTED LIGHTING…"/>
          <p:cNvSpPr txBox="1"/>
          <p:nvPr/>
        </p:nvSpPr>
        <p:spPr>
          <a:xfrm>
            <a:off x="1126828" y="460560"/>
            <a:ext cx="5620344" cy="438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spcBef>
                <a:spcPts val="0"/>
              </a:spcBef>
              <a:defRPr sz="2500" spc="25">
                <a:solidFill>
                  <a:srgbClr val="000000"/>
                </a:solidFill>
                <a:latin typeface="Gotham Pro Black"/>
                <a:ea typeface="Gotham Pro Black"/>
                <a:cs typeface="Gotham Pro Black"/>
                <a:sym typeface="Gotham Pro Black"/>
              </a:defRPr>
            </a:lvl1pPr>
          </a:lstStyle>
          <a:p>
            <a:r>
              <a:rPr lang="es-ES" dirty="0" smtClean="0"/>
              <a:t>CERTIFICATES AND PROTOCOLS </a:t>
            </a:r>
            <a:endParaRPr lang="es-ES" dirty="0"/>
          </a:p>
        </p:txBody>
      </p:sp>
      <p:sp>
        <p:nvSpPr>
          <p:cNvPr id="974" name="The scope of the company is design, development and production of high quality, energy, efficient, modern and affordable led luminaries.…"/>
          <p:cNvSpPr txBox="1"/>
          <p:nvPr/>
        </p:nvSpPr>
        <p:spPr>
          <a:xfrm>
            <a:off x="1161955" y="1013573"/>
            <a:ext cx="6794690" cy="2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200" spc="0">
                <a:solidFill>
                  <a:srgbClr val="000000"/>
                </a:solidFill>
                <a:latin typeface="Gotham Pro"/>
                <a:ea typeface="Gotham Pro"/>
                <a:cs typeface="Gotham Pro"/>
                <a:sym typeface="Gotham Pro"/>
              </a:defRPr>
            </a:lvl1pPr>
          </a:lstStyle>
          <a:p>
            <a:r>
              <a:rPr lang="en-US" dirty="0" smtClean="0"/>
              <a:t>FEREKS LED luminaires have Russian and international certificates of conformity </a:t>
            </a:r>
            <a:endParaRPr dirty="0"/>
          </a:p>
        </p:txBody>
      </p:sp>
      <p:pic>
        <p:nvPicPr>
          <p:cNvPr id="975" name="doc00545320210325125656.pdf" descr="doc00545320210325125656.pdf"/>
          <p:cNvPicPr>
            <a:picLocks noChangeAspect="1"/>
          </p:cNvPicPr>
          <p:nvPr/>
        </p:nvPicPr>
        <p:blipFill>
          <a:blip r:embed="rId3" cstate="print">
            <a:extLst/>
          </a:blip>
          <a:stretch>
            <a:fillRect/>
          </a:stretch>
        </p:blipFill>
        <p:spPr>
          <a:xfrm>
            <a:off x="1145089" y="1697427"/>
            <a:ext cx="1738298" cy="2458642"/>
          </a:xfrm>
          <a:prstGeom prst="rect">
            <a:avLst/>
          </a:prstGeom>
          <a:ln w="12700">
            <a:miter lim="400000"/>
          </a:ln>
        </p:spPr>
      </p:pic>
      <p:pic>
        <p:nvPicPr>
          <p:cNvPr id="976" name="doc00545420210325125733.pdf" descr="doc00545420210325125733.pdf"/>
          <p:cNvPicPr>
            <a:picLocks noChangeAspect="1"/>
          </p:cNvPicPr>
          <p:nvPr/>
        </p:nvPicPr>
        <p:blipFill>
          <a:blip r:embed="rId4" cstate="print">
            <a:extLst/>
          </a:blip>
          <a:stretch>
            <a:fillRect/>
          </a:stretch>
        </p:blipFill>
        <p:spPr>
          <a:xfrm>
            <a:off x="3016509" y="1697427"/>
            <a:ext cx="1738297" cy="2458642"/>
          </a:xfrm>
          <a:prstGeom prst="rect">
            <a:avLst/>
          </a:prstGeom>
          <a:ln w="12700">
            <a:miter lim="400000"/>
          </a:ln>
        </p:spPr>
      </p:pic>
      <p:pic>
        <p:nvPicPr>
          <p:cNvPr id="977" name="doc00545520210325125827.pdf" descr="doc00545520210325125827.pdf"/>
          <p:cNvPicPr>
            <a:picLocks noChangeAspect="1"/>
          </p:cNvPicPr>
          <p:nvPr/>
        </p:nvPicPr>
        <p:blipFill>
          <a:blip r:embed="rId5" cstate="print">
            <a:extLst/>
          </a:blip>
          <a:stretch>
            <a:fillRect/>
          </a:stretch>
        </p:blipFill>
        <p:spPr>
          <a:xfrm>
            <a:off x="4877530" y="1697427"/>
            <a:ext cx="1738298" cy="2458642"/>
          </a:xfrm>
          <a:prstGeom prst="rect">
            <a:avLst/>
          </a:prstGeom>
          <a:ln w="12700">
            <a:miter lim="400000"/>
          </a:ln>
        </p:spPr>
      </p:pic>
      <p:pic>
        <p:nvPicPr>
          <p:cNvPr id="978" name="doc00545620210325125933.pdf" descr="doc00545620210325125933.pdf"/>
          <p:cNvPicPr>
            <a:picLocks noChangeAspect="1"/>
          </p:cNvPicPr>
          <p:nvPr/>
        </p:nvPicPr>
        <p:blipFill>
          <a:blip r:embed="rId6" cstate="print">
            <a:extLst/>
          </a:blip>
          <a:stretch>
            <a:fillRect/>
          </a:stretch>
        </p:blipFill>
        <p:spPr>
          <a:xfrm>
            <a:off x="6748450" y="1697427"/>
            <a:ext cx="1738297" cy="2458642"/>
          </a:xfrm>
          <a:prstGeom prst="rect">
            <a:avLst/>
          </a:prstGeom>
          <a:ln w="12700">
            <a:miter lim="400000"/>
          </a:ln>
        </p:spPr>
      </p:pic>
      <p:pic>
        <p:nvPicPr>
          <p:cNvPr id="11" name="Рисунок 10" descr="fereks_logo_en-flat-black.png"/>
          <p:cNvPicPr>
            <a:picLocks noChangeAspect="1"/>
          </p:cNvPicPr>
          <p:nvPr/>
        </p:nvPicPr>
        <p:blipFill>
          <a:blip r:embed="rId7" cstate="print"/>
          <a:stretch>
            <a:fillRect/>
          </a:stretch>
        </p:blipFill>
        <p:spPr>
          <a:xfrm>
            <a:off x="7812360" y="254794"/>
            <a:ext cx="1044000" cy="484830"/>
          </a:xfrm>
          <a:prstGeom prst="rect">
            <a:avLst/>
          </a:prstGeom>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0" name="image5.png" descr="image5.png"/>
          <p:cNvPicPr>
            <a:picLocks noChangeAspect="1"/>
          </p:cNvPicPr>
          <p:nvPr/>
        </p:nvPicPr>
        <p:blipFill>
          <a:blip r:embed="rId2" cstate="print">
            <a:extLst/>
          </a:blip>
          <a:stretch>
            <a:fillRect/>
          </a:stretch>
        </p:blipFill>
        <p:spPr>
          <a:xfrm>
            <a:off x="83" y="-9652"/>
            <a:ext cx="741182" cy="5137404"/>
          </a:xfrm>
          <a:prstGeom prst="rect">
            <a:avLst/>
          </a:prstGeom>
          <a:ln w="12700">
            <a:miter lim="400000"/>
          </a:ln>
        </p:spPr>
      </p:pic>
      <p:sp>
        <p:nvSpPr>
          <p:cNvPr id="981" name="THEY CHOOSE «FEREKS»…"/>
          <p:cNvSpPr txBox="1"/>
          <p:nvPr/>
        </p:nvSpPr>
        <p:spPr>
          <a:xfrm>
            <a:off x="1043608" y="410861"/>
            <a:ext cx="5189437" cy="8873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656" tIns="26656" rIns="26656" bIns="26656" anchor="ctr">
            <a:spAutoFit/>
          </a:bodyPr>
          <a:lstStyle/>
          <a:p>
            <a:pPr>
              <a:lnSpc>
                <a:spcPts val="1700"/>
              </a:lnSpc>
              <a:defRPr sz="2500" spc="25">
                <a:solidFill>
                  <a:srgbClr val="000000"/>
                </a:solidFill>
                <a:latin typeface="Gotham Pro Black"/>
                <a:ea typeface="Gotham Pro Black"/>
                <a:cs typeface="Gotham Pro Black"/>
                <a:sym typeface="Gotham Pro Black"/>
              </a:defRPr>
            </a:pPr>
            <a:r>
              <a:rPr lang="es-ES" dirty="0" smtClean="0"/>
              <a:t>THEY CHOOSE</a:t>
            </a:r>
            <a:r>
              <a:rPr dirty="0" smtClean="0"/>
              <a:t> «</a:t>
            </a:r>
            <a:r>
              <a:rPr lang="es-ES" dirty="0" smtClean="0"/>
              <a:t>FEREKS</a:t>
            </a:r>
            <a:r>
              <a:rPr dirty="0" smtClean="0"/>
              <a:t>»</a:t>
            </a:r>
            <a:endParaRPr lang="es-ES" dirty="0" smtClean="0"/>
          </a:p>
          <a:p>
            <a:pPr>
              <a:lnSpc>
                <a:spcPts val="1700"/>
              </a:lnSpc>
              <a:defRPr sz="2500" spc="25">
                <a:solidFill>
                  <a:srgbClr val="000000"/>
                </a:solidFill>
                <a:latin typeface="Gotham Pro Black"/>
                <a:ea typeface="Gotham Pro Black"/>
                <a:cs typeface="Gotham Pro Black"/>
                <a:sym typeface="Gotham Pro Black"/>
              </a:defRPr>
            </a:pPr>
            <a:r>
              <a:rPr lang="es-ES" dirty="0" smtClean="0"/>
              <a:t>LUMINAIRES</a:t>
            </a:r>
            <a:r>
              <a:rPr dirty="0" smtClean="0"/>
              <a:t> </a:t>
            </a:r>
            <a:endParaRPr dirty="0"/>
          </a:p>
          <a:p>
            <a:pPr>
              <a:lnSpc>
                <a:spcPts val="1700"/>
              </a:lnSpc>
              <a:defRPr sz="2500" spc="25">
                <a:solidFill>
                  <a:srgbClr val="000000"/>
                </a:solidFill>
                <a:latin typeface="Gotham Pro Black"/>
                <a:ea typeface="Gotham Pro Black"/>
                <a:cs typeface="Gotham Pro Black"/>
                <a:sym typeface="Gotham Pro Black"/>
              </a:defRPr>
            </a:pPr>
            <a:endParaRPr dirty="0"/>
          </a:p>
        </p:txBody>
      </p:sp>
      <p:sp>
        <p:nvSpPr>
          <p:cNvPr id="983"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63</a:t>
            </a:r>
          </a:p>
        </p:txBody>
      </p:sp>
      <p:grpSp>
        <p:nvGrpSpPr>
          <p:cNvPr id="990" name="Группа 12"/>
          <p:cNvGrpSpPr/>
          <p:nvPr/>
        </p:nvGrpSpPr>
        <p:grpSpPr>
          <a:xfrm>
            <a:off x="1144045" y="1469654"/>
            <a:ext cx="7460403" cy="2889597"/>
            <a:chOff x="0" y="0"/>
            <a:chExt cx="7460402" cy="2889595"/>
          </a:xfrm>
        </p:grpSpPr>
        <p:pic>
          <p:nvPicPr>
            <p:cNvPr id="984" name="Изображение" descr="Изображение"/>
            <p:cNvPicPr>
              <a:picLocks noChangeAspect="1"/>
            </p:cNvPicPr>
            <p:nvPr/>
          </p:nvPicPr>
          <p:blipFill>
            <a:blip r:embed="rId3" cstate="print">
              <a:extLst/>
            </a:blip>
            <a:stretch>
              <a:fillRect/>
            </a:stretch>
          </p:blipFill>
          <p:spPr>
            <a:xfrm>
              <a:off x="900386" y="72007"/>
              <a:ext cx="6560017" cy="2817589"/>
            </a:xfrm>
            <a:prstGeom prst="rect">
              <a:avLst/>
            </a:prstGeom>
            <a:ln w="12700" cap="flat">
              <a:noFill/>
              <a:miter lim="400000"/>
            </a:ln>
            <a:effectLst/>
          </p:spPr>
        </p:pic>
        <p:grpSp>
          <p:nvGrpSpPr>
            <p:cNvPr id="989" name="Группа 11"/>
            <p:cNvGrpSpPr/>
            <p:nvPr/>
          </p:nvGrpSpPr>
          <p:grpSpPr>
            <a:xfrm>
              <a:off x="0" y="-1"/>
              <a:ext cx="835668" cy="2688283"/>
              <a:chOff x="0" y="0"/>
              <a:chExt cx="835666" cy="2688281"/>
            </a:xfrm>
          </p:grpSpPr>
          <p:pic>
            <p:nvPicPr>
              <p:cNvPr id="985" name="Picture 2" descr="Picture 2"/>
              <p:cNvPicPr>
                <a:picLocks noChangeAspect="1"/>
              </p:cNvPicPr>
              <p:nvPr/>
            </p:nvPicPr>
            <p:blipFill>
              <a:blip r:embed="rId4" cstate="print">
                <a:extLst/>
              </a:blip>
              <a:stretch>
                <a:fillRect/>
              </a:stretch>
            </p:blipFill>
            <p:spPr>
              <a:xfrm>
                <a:off x="43578" y="1584176"/>
                <a:ext cx="792089" cy="528267"/>
              </a:xfrm>
              <a:prstGeom prst="rect">
                <a:avLst/>
              </a:prstGeom>
              <a:ln w="12700" cap="flat">
                <a:noFill/>
                <a:miter lim="400000"/>
              </a:ln>
              <a:effectLst/>
            </p:spPr>
          </p:pic>
          <p:pic>
            <p:nvPicPr>
              <p:cNvPr id="986" name="Picture 6" descr="Picture 6"/>
              <p:cNvPicPr>
                <a:picLocks noChangeAspect="1"/>
              </p:cNvPicPr>
              <p:nvPr/>
            </p:nvPicPr>
            <p:blipFill>
              <a:blip r:embed="rId5" cstate="print">
                <a:extLst/>
              </a:blip>
              <a:srcRect l="4698" t="19496" r="45977" b="28515"/>
              <a:stretch>
                <a:fillRect/>
              </a:stretch>
            </p:blipFill>
            <p:spPr>
              <a:xfrm>
                <a:off x="85228" y="2413964"/>
                <a:ext cx="720081" cy="274318"/>
              </a:xfrm>
              <a:prstGeom prst="rect">
                <a:avLst/>
              </a:prstGeom>
              <a:ln w="12700" cap="flat">
                <a:noFill/>
                <a:miter lim="400000"/>
              </a:ln>
              <a:effectLst/>
            </p:spPr>
          </p:pic>
          <p:pic>
            <p:nvPicPr>
              <p:cNvPr id="987" name="Picture 8" descr="Picture 8"/>
              <p:cNvPicPr>
                <a:picLocks noChangeAspect="1"/>
              </p:cNvPicPr>
              <p:nvPr/>
            </p:nvPicPr>
            <p:blipFill>
              <a:blip r:embed="rId6" cstate="print">
                <a:extLst/>
              </a:blip>
              <a:srcRect l="12960" t="21000" r="13601" b="24401"/>
              <a:stretch>
                <a:fillRect/>
              </a:stretch>
            </p:blipFill>
            <p:spPr>
              <a:xfrm>
                <a:off x="0" y="946974"/>
                <a:ext cx="835667" cy="319521"/>
              </a:xfrm>
              <a:prstGeom prst="rect">
                <a:avLst/>
              </a:prstGeom>
              <a:ln w="12700" cap="flat">
                <a:noFill/>
                <a:miter lim="400000"/>
              </a:ln>
              <a:effectLst/>
            </p:spPr>
          </p:pic>
          <p:pic>
            <p:nvPicPr>
              <p:cNvPr id="988" name="Picture 10" descr="Picture 10"/>
              <p:cNvPicPr>
                <a:picLocks noChangeAspect="1"/>
              </p:cNvPicPr>
              <p:nvPr/>
            </p:nvPicPr>
            <p:blipFill>
              <a:blip r:embed="rId7" cstate="print">
                <a:extLst/>
              </a:blip>
              <a:srcRect t="16865" r="3537"/>
              <a:stretch>
                <a:fillRect/>
              </a:stretch>
            </p:blipFill>
            <p:spPr>
              <a:xfrm>
                <a:off x="187594" y="-1"/>
                <a:ext cx="416768" cy="714093"/>
              </a:xfrm>
              <a:prstGeom prst="rect">
                <a:avLst/>
              </a:prstGeom>
              <a:ln w="12700" cap="flat">
                <a:noFill/>
                <a:miter lim="400000"/>
              </a:ln>
              <a:effectLst/>
            </p:spPr>
          </p:pic>
        </p:grpSp>
      </p:grpSp>
      <p:pic>
        <p:nvPicPr>
          <p:cNvPr id="13" name="Рисунок 12" descr="fereks_logo_en-flat-black.png"/>
          <p:cNvPicPr>
            <a:picLocks noChangeAspect="1"/>
          </p:cNvPicPr>
          <p:nvPr/>
        </p:nvPicPr>
        <p:blipFill>
          <a:blip r:embed="rId8" cstate="print"/>
          <a:stretch>
            <a:fillRect/>
          </a:stretch>
        </p:blipFill>
        <p:spPr>
          <a:xfrm>
            <a:off x="7812360" y="254794"/>
            <a:ext cx="1044000" cy="484830"/>
          </a:xfrm>
          <a:prstGeom prst="rect">
            <a:avLst/>
          </a:prstGeom>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2" name="image7.png" descr="image7.png"/>
          <p:cNvPicPr>
            <a:picLocks noChangeAspect="1"/>
          </p:cNvPicPr>
          <p:nvPr/>
        </p:nvPicPr>
        <p:blipFill>
          <a:blip r:embed="rId2" cstate="print">
            <a:extLst/>
          </a:blip>
          <a:stretch>
            <a:fillRect/>
          </a:stretch>
        </p:blipFill>
        <p:spPr>
          <a:xfrm rot="10800000" flipH="1">
            <a:off x="-3" y="1104"/>
            <a:ext cx="9144005" cy="5115891"/>
          </a:xfrm>
          <a:prstGeom prst="rect">
            <a:avLst/>
          </a:prstGeom>
          <a:ln w="12700">
            <a:miter lim="400000"/>
          </a:ln>
        </p:spPr>
      </p:pic>
      <p:sp>
        <p:nvSpPr>
          <p:cNvPr id="993" name="GOOD LIGHT IS AVAILABLE TO EVERYONE"/>
          <p:cNvSpPr txBox="1"/>
          <p:nvPr/>
        </p:nvSpPr>
        <p:spPr>
          <a:xfrm>
            <a:off x="2528354" y="929658"/>
            <a:ext cx="4087309" cy="261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656" tIns="26656" rIns="26656" bIns="26656" anchor="ctr">
            <a:spAutoFit/>
          </a:bodyPr>
          <a:lstStyle>
            <a:lvl1pPr algn="ctr">
              <a:lnSpc>
                <a:spcPct val="90000"/>
              </a:lnSpc>
              <a:defRPr sz="1500">
                <a:solidFill>
                  <a:srgbClr val="000000"/>
                </a:solidFill>
                <a:latin typeface="Gotham Pro"/>
                <a:ea typeface="Gotham Pro"/>
                <a:cs typeface="Gotham Pro"/>
                <a:sym typeface="Gotham Pro"/>
              </a:defRPr>
            </a:lvl1pPr>
          </a:lstStyle>
          <a:p>
            <a:r>
              <a:rPr lang="es-ES" dirty="0" smtClean="0"/>
              <a:t>GOOD LIGHT IS AVAILABLE TO EVERYONE</a:t>
            </a:r>
            <a:endParaRPr dirty="0"/>
          </a:p>
        </p:txBody>
      </p:sp>
      <p:pic>
        <p:nvPicPr>
          <p:cNvPr id="994" name="image5.png" descr="image5.png"/>
          <p:cNvPicPr>
            <a:picLocks noChangeAspect="1"/>
          </p:cNvPicPr>
          <p:nvPr/>
        </p:nvPicPr>
        <p:blipFill>
          <a:blip r:embed="rId3" cstate="print">
            <a:extLst/>
          </a:blip>
          <a:stretch>
            <a:fillRect/>
          </a:stretch>
        </p:blipFill>
        <p:spPr>
          <a:xfrm>
            <a:off x="83" y="-9652"/>
            <a:ext cx="741182" cy="5137404"/>
          </a:xfrm>
          <a:prstGeom prst="rect">
            <a:avLst/>
          </a:prstGeom>
          <a:ln w="12700">
            <a:miter lim="400000"/>
          </a:ln>
        </p:spPr>
      </p:pic>
      <p:pic>
        <p:nvPicPr>
          <p:cNvPr id="6" name="Рисунок 5" descr="fereks_logo_en-flat-black.png"/>
          <p:cNvPicPr>
            <a:picLocks noChangeAspect="1"/>
          </p:cNvPicPr>
          <p:nvPr/>
        </p:nvPicPr>
        <p:blipFill>
          <a:blip r:embed="rId4" cstate="print"/>
          <a:stretch>
            <a:fillRect/>
          </a:stretch>
        </p:blipFill>
        <p:spPr>
          <a:xfrm>
            <a:off x="3923928" y="1982986"/>
            <a:ext cx="1728192" cy="802566"/>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image5.png" descr="image5.png"/>
          <p:cNvPicPr>
            <a:picLocks noChangeAspect="1"/>
          </p:cNvPicPr>
          <p:nvPr/>
        </p:nvPicPr>
        <p:blipFill>
          <a:blip r:embed="rId2" cstate="print">
            <a:extLst/>
          </a:blip>
          <a:stretch>
            <a:fillRect/>
          </a:stretch>
        </p:blipFill>
        <p:spPr>
          <a:xfrm>
            <a:off x="83" y="-9652"/>
            <a:ext cx="741182" cy="5137404"/>
          </a:xfrm>
          <a:prstGeom prst="rect">
            <a:avLst/>
          </a:prstGeom>
          <a:ln w="12700">
            <a:miter lim="400000"/>
          </a:ln>
        </p:spPr>
      </p:pic>
      <p:sp>
        <p:nvSpPr>
          <p:cNvPr id="214" name="IMPLEMENTED LIGHTING…"/>
          <p:cNvSpPr txBox="1"/>
          <p:nvPr/>
        </p:nvSpPr>
        <p:spPr>
          <a:xfrm>
            <a:off x="1126829" y="460560"/>
            <a:ext cx="6175852" cy="438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a:spcBef>
                <a:spcPts val="0"/>
              </a:spcBef>
              <a:defRPr sz="2500" spc="25">
                <a:solidFill>
                  <a:srgbClr val="000000"/>
                </a:solidFill>
                <a:latin typeface="Gotham Pro Black"/>
                <a:ea typeface="Gotham Pro Black"/>
                <a:cs typeface="Gotham Pro Black"/>
                <a:sym typeface="Gotham Pro Black"/>
              </a:defRPr>
            </a:pPr>
            <a:r>
              <a:rPr lang="es-ES" sz="2500" dirty="0" smtClean="0">
                <a:sym typeface="Gotham Pro Black"/>
              </a:rPr>
              <a:t>OWN SECONDARY OPTICS </a:t>
            </a:r>
            <a:endParaRPr dirty="0"/>
          </a:p>
        </p:txBody>
      </p:sp>
      <p:pic>
        <p:nvPicPr>
          <p:cNvPr id="215" name="Picture 13" descr="Picture 13"/>
          <p:cNvPicPr>
            <a:picLocks noChangeAspect="1"/>
          </p:cNvPicPr>
          <p:nvPr/>
        </p:nvPicPr>
        <p:blipFill>
          <a:blip r:embed="rId3" cstate="print">
            <a:extLst/>
          </a:blip>
          <a:srcRect l="4029" t="1393" r="6624" b="1392"/>
          <a:stretch>
            <a:fillRect/>
          </a:stretch>
        </p:blipFill>
        <p:spPr>
          <a:xfrm>
            <a:off x="1177218" y="1218588"/>
            <a:ext cx="4076660" cy="3329140"/>
          </a:xfrm>
          <a:prstGeom prst="rect">
            <a:avLst/>
          </a:prstGeom>
          <a:ln w="12700">
            <a:miter lim="400000"/>
          </a:ln>
        </p:spPr>
      </p:pic>
      <p:sp>
        <p:nvSpPr>
          <p:cNvPr id="216" name="«Trading house «FEREKS» — is one of the largest manufacturers of LED luminaries in Russia.…"/>
          <p:cNvSpPr txBox="1"/>
          <p:nvPr/>
        </p:nvSpPr>
        <p:spPr>
          <a:xfrm>
            <a:off x="5501120" y="1227228"/>
            <a:ext cx="3198051" cy="17896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defTabSz="355600">
              <a:lnSpc>
                <a:spcPct val="120000"/>
              </a:lnSpc>
              <a:spcBef>
                <a:spcPts val="0"/>
              </a:spcBef>
              <a:defRPr sz="1100" cap="all" spc="0">
                <a:solidFill>
                  <a:srgbClr val="000000"/>
                </a:solidFill>
                <a:latin typeface="Gotham Pro"/>
                <a:ea typeface="Gotham Pro"/>
                <a:cs typeface="Gotham Pro"/>
                <a:sym typeface="Gotham Pro"/>
              </a:defRPr>
            </a:pPr>
            <a:r>
              <a:rPr lang="en-US" sz="1100" cap="all" dirty="0" smtClean="0">
                <a:sym typeface="Gotham Pro"/>
              </a:rPr>
              <a:t>LUMINAIREs "FEREKS" ARE equipped with secondary optics, manufactured directly IN our production.</a:t>
            </a:r>
          </a:p>
          <a:p>
            <a:pPr defTabSz="355600">
              <a:lnSpc>
                <a:spcPct val="120000"/>
              </a:lnSpc>
              <a:spcBef>
                <a:spcPts val="0"/>
              </a:spcBef>
              <a:defRPr sz="1100" cap="all" spc="0">
                <a:solidFill>
                  <a:srgbClr val="000000"/>
                </a:solidFill>
                <a:latin typeface="Gotham Pro"/>
                <a:ea typeface="Gotham Pro"/>
                <a:cs typeface="Gotham Pro"/>
                <a:sym typeface="Gotham Pro"/>
              </a:defRPr>
            </a:pPr>
            <a:endParaRPr dirty="0"/>
          </a:p>
          <a:p>
            <a:pPr defTabSz="914400">
              <a:lnSpc>
                <a:spcPct val="120000"/>
              </a:lnSpc>
              <a:spcBef>
                <a:spcPts val="0"/>
              </a:spcBef>
              <a:defRPr sz="1000" spc="0">
                <a:solidFill>
                  <a:srgbClr val="000000"/>
                </a:solidFill>
                <a:latin typeface="Gotham Pro"/>
                <a:ea typeface="Gotham Pro"/>
                <a:cs typeface="Gotham Pro"/>
                <a:sym typeface="Gotham Pro"/>
              </a:defRPr>
            </a:pPr>
            <a:r>
              <a:rPr lang="en-US" sz="1000" dirty="0" smtClean="0">
                <a:sym typeface="Gotham Pro"/>
              </a:rPr>
              <a:t>You can choose from optics with a light distribution curve of the type “</a:t>
            </a:r>
            <a:r>
              <a:rPr lang="es-ES" sz="1000" dirty="0" smtClean="0">
                <a:sym typeface="Gotham Pro"/>
              </a:rPr>
              <a:t>D</a:t>
            </a:r>
            <a:r>
              <a:rPr lang="en-US" sz="1000" dirty="0" smtClean="0">
                <a:sym typeface="Gotham Pro"/>
              </a:rPr>
              <a:t>", "D", “C", "W", as well as special (25 ° x100 °).</a:t>
            </a:r>
            <a:endParaRPr dirty="0"/>
          </a:p>
          <a:p>
            <a:pPr defTabSz="914400">
              <a:lnSpc>
                <a:spcPct val="120000"/>
              </a:lnSpc>
              <a:spcBef>
                <a:spcPts val="0"/>
              </a:spcBef>
              <a:defRPr sz="1000" b="1" i="1" spc="0">
                <a:solidFill>
                  <a:srgbClr val="000000"/>
                </a:solidFill>
                <a:latin typeface="Gotham Pro"/>
                <a:ea typeface="Gotham Pro"/>
                <a:cs typeface="Gotham Pro"/>
                <a:sym typeface="Gotham Pro"/>
              </a:defRPr>
            </a:pPr>
            <a:r>
              <a:rPr lang="en-US" sz="1000" dirty="0" smtClean="0">
                <a:sym typeface="Gotham Pro"/>
              </a:rPr>
              <a:t>It is possible to create optics taking into account individual tasks. </a:t>
            </a:r>
            <a:endParaRPr dirty="0"/>
          </a:p>
        </p:txBody>
      </p:sp>
      <p:pic>
        <p:nvPicPr>
          <p:cNvPr id="217" name="Picture 11" descr="Picture 11"/>
          <p:cNvPicPr>
            <a:picLocks noChangeAspect="1"/>
          </p:cNvPicPr>
          <p:nvPr/>
        </p:nvPicPr>
        <p:blipFill>
          <a:blip r:embed="rId4" cstate="print">
            <a:extLst/>
          </a:blip>
          <a:stretch>
            <a:fillRect/>
          </a:stretch>
        </p:blipFill>
        <p:spPr>
          <a:xfrm>
            <a:off x="5522457" y="3116265"/>
            <a:ext cx="1742769" cy="1305952"/>
          </a:xfrm>
          <a:prstGeom prst="rect">
            <a:avLst/>
          </a:prstGeom>
          <a:ln w="12700">
            <a:miter lim="400000"/>
          </a:ln>
        </p:spPr>
      </p:pic>
      <p:sp>
        <p:nvSpPr>
          <p:cNvPr id="218" name="«Trading house «FEREKS» — is one of the largest manufacturers of LED luminaries in Russia.…"/>
          <p:cNvSpPr txBox="1"/>
          <p:nvPr/>
        </p:nvSpPr>
        <p:spPr>
          <a:xfrm>
            <a:off x="5496040" y="4434178"/>
            <a:ext cx="3048504" cy="1769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914400">
              <a:spcBef>
                <a:spcPts val="0"/>
              </a:spcBef>
              <a:defRPr sz="800" i="1" spc="0">
                <a:solidFill>
                  <a:srgbClr val="000000"/>
                </a:solidFill>
                <a:latin typeface="Gotham Pro Light"/>
                <a:ea typeface="Gotham Pro Light"/>
                <a:cs typeface="Gotham Pro Light"/>
                <a:sym typeface="Gotham Pro Light"/>
              </a:defRPr>
            </a:lvl1pPr>
          </a:lstStyle>
          <a:p>
            <a:r>
              <a:rPr lang="es-ES" dirty="0" smtClean="0"/>
              <a:t>Secondary optics manufacturing machine. </a:t>
            </a:r>
            <a:endParaRPr dirty="0"/>
          </a:p>
        </p:txBody>
      </p:sp>
      <p:sp>
        <p:nvSpPr>
          <p:cNvPr id="219"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7</a:t>
            </a:r>
          </a:p>
        </p:txBody>
      </p:sp>
      <p:pic>
        <p:nvPicPr>
          <p:cNvPr id="10" name="Рисунок 9" descr="fereks_logo_en-flat-black.png"/>
          <p:cNvPicPr>
            <a:picLocks noChangeAspect="1"/>
          </p:cNvPicPr>
          <p:nvPr/>
        </p:nvPicPr>
        <p:blipFill>
          <a:blip r:embed="rId5" cstate="print"/>
          <a:stretch>
            <a:fillRect/>
          </a:stretch>
        </p:blipFill>
        <p:spPr>
          <a:xfrm>
            <a:off x="7812360" y="254794"/>
            <a:ext cx="1044000" cy="484830"/>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image5.png" descr="image5.png"/>
          <p:cNvPicPr>
            <a:picLocks noChangeAspect="1"/>
          </p:cNvPicPr>
          <p:nvPr/>
        </p:nvPicPr>
        <p:blipFill>
          <a:blip r:embed="rId2" cstate="print">
            <a:extLst/>
          </a:blip>
          <a:stretch>
            <a:fillRect/>
          </a:stretch>
        </p:blipFill>
        <p:spPr>
          <a:xfrm>
            <a:off x="83" y="-9652"/>
            <a:ext cx="741182" cy="5137404"/>
          </a:xfrm>
          <a:prstGeom prst="rect">
            <a:avLst/>
          </a:prstGeom>
          <a:ln w="12700">
            <a:miter lim="400000"/>
          </a:ln>
        </p:spPr>
      </p:pic>
      <p:sp>
        <p:nvSpPr>
          <p:cNvPr id="223" name="«Trading house «FEREKS» — is one of the largest manufacturers of LED luminaries in Russia.…"/>
          <p:cNvSpPr txBox="1"/>
          <p:nvPr/>
        </p:nvSpPr>
        <p:spPr>
          <a:xfrm>
            <a:off x="5501119" y="1516515"/>
            <a:ext cx="3144310" cy="2731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lvl="1">
              <a:lnSpc>
                <a:spcPct val="120000"/>
              </a:lnSpc>
              <a:spcBef>
                <a:spcPts val="0"/>
              </a:spcBef>
              <a:defRPr sz="1100" spc="11">
                <a:solidFill>
                  <a:srgbClr val="000000"/>
                </a:solidFill>
                <a:latin typeface="Gotham Pro"/>
                <a:ea typeface="Gotham Pro"/>
                <a:cs typeface="Gotham Pro"/>
                <a:sym typeface="Gotham Pro"/>
              </a:defRPr>
            </a:pPr>
            <a:r>
              <a:rPr lang="en-US" sz="1100" dirty="0" smtClean="0">
                <a:sym typeface="Gotham Pro"/>
              </a:rPr>
              <a:t>SMD TECHNOLOGY APPLIES FOR SURFACE MOUNTING OF BOARDS. SMD LINE INCLUDES 6 STEPS.</a:t>
            </a:r>
            <a:endParaRPr dirty="0"/>
          </a:p>
          <a:p>
            <a:pPr defTabSz="355600">
              <a:lnSpc>
                <a:spcPct val="120000"/>
              </a:lnSpc>
              <a:spcBef>
                <a:spcPts val="0"/>
              </a:spcBef>
              <a:defRPr sz="1200" spc="0">
                <a:solidFill>
                  <a:srgbClr val="000000"/>
                </a:solidFill>
                <a:latin typeface="Gotham Pro"/>
                <a:ea typeface="Gotham Pro"/>
                <a:cs typeface="Gotham Pro"/>
                <a:sym typeface="Gotham Pro"/>
              </a:defRPr>
            </a:pPr>
            <a:endParaRPr dirty="0"/>
          </a:p>
          <a:p>
            <a:pPr defTabSz="355600">
              <a:lnSpc>
                <a:spcPct val="120000"/>
              </a:lnSpc>
              <a:spcBef>
                <a:spcPts val="0"/>
              </a:spcBef>
              <a:defRPr sz="1000" spc="0">
                <a:solidFill>
                  <a:srgbClr val="000000"/>
                </a:solidFill>
                <a:latin typeface="Gotham Pro"/>
                <a:ea typeface="Gotham Pro"/>
                <a:cs typeface="Gotham Pro"/>
                <a:sym typeface="Gotham Pro"/>
              </a:defRPr>
            </a:pPr>
            <a:r>
              <a:rPr lang="en-US" sz="1000" dirty="0" smtClean="0">
                <a:sym typeface="Gotham Pro"/>
              </a:rPr>
              <a:t>There are two SMD lines for surface mounting of SMD components on boards at the production sites of "FEREKS”.⠀</a:t>
            </a:r>
            <a:r>
              <a:rPr dirty="0"/>
              <a:t/>
            </a:r>
            <a:br>
              <a:rPr dirty="0"/>
            </a:br>
            <a:r>
              <a:rPr dirty="0"/>
              <a:t>⠀</a:t>
            </a:r>
          </a:p>
          <a:p>
            <a:pPr defTabSz="355600">
              <a:lnSpc>
                <a:spcPct val="120000"/>
              </a:lnSpc>
              <a:spcBef>
                <a:spcPts val="0"/>
              </a:spcBef>
              <a:defRPr sz="1000" spc="0">
                <a:solidFill>
                  <a:srgbClr val="000000"/>
                </a:solidFill>
                <a:latin typeface="Gotham Pro"/>
                <a:ea typeface="Gotham Pro"/>
                <a:cs typeface="Gotham Pro"/>
                <a:sym typeface="Gotham Pro"/>
              </a:defRPr>
            </a:pPr>
            <a:r>
              <a:rPr dirty="0"/>
              <a:t/>
            </a:r>
            <a:br>
              <a:rPr dirty="0"/>
            </a:br>
            <a:r>
              <a:rPr lang="en-US" sz="1000" i="1" dirty="0" smtClean="0">
                <a:sym typeface="Gotham Pro"/>
              </a:rPr>
              <a:t>Productivity of the SMD line at the “FEREKS” site in </a:t>
            </a:r>
            <a:r>
              <a:rPr lang="en-US" sz="1000" i="1" dirty="0" err="1" smtClean="0">
                <a:sym typeface="Gotham Pro"/>
              </a:rPr>
              <a:t>Laishevo</a:t>
            </a:r>
            <a:r>
              <a:rPr lang="en-US" sz="1000" i="1" dirty="0" smtClean="0">
                <a:sym typeface="Gotham Pro"/>
              </a:rPr>
              <a:t>: 16,000 diodes/hour. </a:t>
            </a:r>
            <a:r>
              <a:rPr i="1" dirty="0">
                <a:latin typeface="Gotham Pro Medium"/>
                <a:ea typeface="Gotham Pro Medium"/>
                <a:cs typeface="Gotham Pro Medium"/>
                <a:sym typeface="Gotham Pro Medium"/>
              </a:rPr>
              <a:t/>
            </a:r>
            <a:br>
              <a:rPr i="1" dirty="0">
                <a:latin typeface="Gotham Pro Medium"/>
                <a:ea typeface="Gotham Pro Medium"/>
                <a:cs typeface="Gotham Pro Medium"/>
                <a:sym typeface="Gotham Pro Medium"/>
              </a:rPr>
            </a:br>
            <a:endParaRPr i="1" dirty="0">
              <a:latin typeface="Gotham Pro Medium"/>
              <a:ea typeface="Gotham Pro Medium"/>
              <a:cs typeface="Gotham Pro Medium"/>
              <a:sym typeface="Gotham Pro Medium"/>
            </a:endParaRPr>
          </a:p>
          <a:p>
            <a:pPr defTabSz="355600">
              <a:lnSpc>
                <a:spcPct val="120000"/>
              </a:lnSpc>
              <a:spcBef>
                <a:spcPts val="0"/>
              </a:spcBef>
              <a:defRPr sz="1000" i="1" spc="0">
                <a:solidFill>
                  <a:srgbClr val="000000"/>
                </a:solidFill>
                <a:latin typeface="Gotham Pro Medium"/>
                <a:ea typeface="Gotham Pro Medium"/>
                <a:cs typeface="Gotham Pro Medium"/>
                <a:sym typeface="Gotham Pro Medium"/>
              </a:defRPr>
            </a:pPr>
            <a:r>
              <a:rPr lang="en-US" sz="1000" dirty="0" smtClean="0">
                <a:sym typeface="Gotham Pro Medium"/>
              </a:rPr>
              <a:t>Productivity of the SMD line at the “FEREKS” site in </a:t>
            </a:r>
            <a:r>
              <a:rPr lang="en-US" sz="1000" dirty="0" err="1" smtClean="0">
                <a:sym typeface="Gotham Pro Medium"/>
              </a:rPr>
              <a:t>Laishevo</a:t>
            </a:r>
            <a:r>
              <a:rPr lang="en-US" sz="1000" dirty="0" smtClean="0">
                <a:sym typeface="Gotham Pro Medium"/>
              </a:rPr>
              <a:t> village: 40,000 diodes / hour. </a:t>
            </a:r>
            <a:endParaRPr dirty="0"/>
          </a:p>
        </p:txBody>
      </p:sp>
      <p:sp>
        <p:nvSpPr>
          <p:cNvPr id="224" name="IMPLEMENTED LIGHTING…"/>
          <p:cNvSpPr txBox="1"/>
          <p:nvPr/>
        </p:nvSpPr>
        <p:spPr>
          <a:xfrm>
            <a:off x="1126827" y="460560"/>
            <a:ext cx="6175855" cy="8232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a:spcBef>
                <a:spcPts val="0"/>
              </a:spcBef>
              <a:defRPr sz="2500" spc="25">
                <a:solidFill>
                  <a:srgbClr val="000000"/>
                </a:solidFill>
                <a:latin typeface="Gotham Pro Black"/>
                <a:ea typeface="Gotham Pro Black"/>
                <a:cs typeface="Gotham Pro Black"/>
                <a:sym typeface="Gotham Pro Black"/>
              </a:defRPr>
            </a:lvl1pPr>
          </a:lstStyle>
          <a:p>
            <a:r>
              <a:rPr lang="es-ES" dirty="0" smtClean="0"/>
              <a:t>OWN AUTOMATIC SMD-MOUNTING LINE</a:t>
            </a:r>
            <a:endParaRPr dirty="0"/>
          </a:p>
        </p:txBody>
      </p:sp>
      <p:pic>
        <p:nvPicPr>
          <p:cNvPr id="225" name="Picture 21" descr="Picture 21"/>
          <p:cNvPicPr>
            <a:picLocks noChangeAspect="1"/>
          </p:cNvPicPr>
          <p:nvPr/>
        </p:nvPicPr>
        <p:blipFill>
          <a:blip r:embed="rId3" cstate="print">
            <a:extLst/>
          </a:blip>
          <a:srcRect l="17682" t="454" r="1127" b="226"/>
          <a:stretch>
            <a:fillRect/>
          </a:stretch>
        </p:blipFill>
        <p:spPr>
          <a:xfrm>
            <a:off x="1175140" y="1221849"/>
            <a:ext cx="4074665" cy="3322398"/>
          </a:xfrm>
          <a:prstGeom prst="rect">
            <a:avLst/>
          </a:prstGeom>
          <a:ln w="12700">
            <a:miter lim="400000"/>
          </a:ln>
        </p:spPr>
      </p:pic>
      <p:sp>
        <p:nvSpPr>
          <p:cNvPr id="226"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8</a:t>
            </a:r>
          </a:p>
        </p:txBody>
      </p:sp>
      <p:pic>
        <p:nvPicPr>
          <p:cNvPr id="8" name="Рисунок 7" descr="fereks_logo_en-flat-black.png"/>
          <p:cNvPicPr>
            <a:picLocks noChangeAspect="1"/>
          </p:cNvPicPr>
          <p:nvPr/>
        </p:nvPicPr>
        <p:blipFill>
          <a:blip r:embed="rId4" cstate="print"/>
          <a:stretch>
            <a:fillRect/>
          </a:stretch>
        </p:blipFill>
        <p:spPr>
          <a:xfrm>
            <a:off x="7812360" y="254794"/>
            <a:ext cx="1044000" cy="484830"/>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Trading house «FEREKS» — is one of the largest manufacturers of LED luminaries in Russia.…"/>
          <p:cNvSpPr txBox="1"/>
          <p:nvPr/>
        </p:nvSpPr>
        <p:spPr>
          <a:xfrm>
            <a:off x="8694246" y="4689223"/>
            <a:ext cx="445028" cy="17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lvl1pPr defTabSz="355600">
              <a:spcBef>
                <a:spcPts val="0"/>
              </a:spcBef>
              <a:defRPr sz="1000" spc="0">
                <a:solidFill>
                  <a:srgbClr val="000000"/>
                </a:solidFill>
                <a:latin typeface="Gotham Pro"/>
                <a:ea typeface="Gotham Pro"/>
                <a:cs typeface="Gotham Pro"/>
                <a:sym typeface="Gotham Pro"/>
              </a:defRPr>
            </a:lvl1pPr>
          </a:lstStyle>
          <a:p>
            <a:r>
              <a:t>9</a:t>
            </a:r>
          </a:p>
        </p:txBody>
      </p:sp>
      <p:pic>
        <p:nvPicPr>
          <p:cNvPr id="229" name="image5.png" descr="image5.png"/>
          <p:cNvPicPr>
            <a:picLocks noChangeAspect="1"/>
          </p:cNvPicPr>
          <p:nvPr/>
        </p:nvPicPr>
        <p:blipFill>
          <a:blip r:embed="rId2" cstate="print">
            <a:extLst/>
          </a:blip>
          <a:stretch>
            <a:fillRect/>
          </a:stretch>
        </p:blipFill>
        <p:spPr>
          <a:xfrm>
            <a:off x="83" y="-9652"/>
            <a:ext cx="741182" cy="5137404"/>
          </a:xfrm>
          <a:prstGeom prst="rect">
            <a:avLst/>
          </a:prstGeom>
          <a:ln w="12700">
            <a:miter lim="400000"/>
          </a:ln>
        </p:spPr>
      </p:pic>
      <p:sp>
        <p:nvSpPr>
          <p:cNvPr id="230" name="«Trading house «FEREKS» — is one of the largest manufacturers of LED luminaries in Russia.…"/>
          <p:cNvSpPr txBox="1"/>
          <p:nvPr/>
        </p:nvSpPr>
        <p:spPr>
          <a:xfrm>
            <a:off x="5501120" y="1787941"/>
            <a:ext cx="3198051" cy="18851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defTabSz="355600">
              <a:lnSpc>
                <a:spcPct val="120000"/>
              </a:lnSpc>
              <a:spcBef>
                <a:spcPts val="0"/>
              </a:spcBef>
              <a:defRPr sz="1000" spc="0">
                <a:solidFill>
                  <a:srgbClr val="000000"/>
                </a:solidFill>
                <a:latin typeface="Gotham Pro"/>
                <a:ea typeface="Gotham Pro"/>
                <a:cs typeface="Gotham Pro"/>
                <a:sym typeface="Gotham Pro"/>
              </a:defRPr>
            </a:pPr>
            <a:r>
              <a:rPr lang="en-US" sz="1000" dirty="0" smtClean="0">
                <a:sym typeface="Gotham Pro"/>
              </a:rPr>
              <a:t>The Spanish automatic line </a:t>
            </a:r>
            <a:r>
              <a:rPr lang="en-US" sz="1000" dirty="0" err="1" smtClean="0">
                <a:sym typeface="Gotham Pro"/>
              </a:rPr>
              <a:t>Diper</a:t>
            </a:r>
            <a:r>
              <a:rPr lang="en-US" sz="1000" dirty="0" smtClean="0">
                <a:sym typeface="Gotham Pro"/>
              </a:rPr>
              <a:t> has no analogues in the world and was developed by the order of FEREKS. </a:t>
            </a:r>
            <a:r>
              <a:rPr dirty="0" smtClean="0"/>
              <a:t>⠀</a:t>
            </a:r>
            <a:endParaRPr dirty="0"/>
          </a:p>
          <a:p>
            <a:pPr defTabSz="355600">
              <a:lnSpc>
                <a:spcPct val="120000"/>
              </a:lnSpc>
              <a:spcBef>
                <a:spcPts val="0"/>
              </a:spcBef>
              <a:defRPr sz="1000" spc="0">
                <a:solidFill>
                  <a:srgbClr val="000000"/>
                </a:solidFill>
                <a:latin typeface="Gotham Pro"/>
                <a:ea typeface="Gotham Pro"/>
                <a:cs typeface="Gotham Pro"/>
                <a:sym typeface="Gotham Pro"/>
              </a:defRPr>
            </a:pPr>
            <a:r>
              <a:rPr lang="en-US" sz="1000" dirty="0" smtClean="0">
                <a:sym typeface="Gotham Pro"/>
              </a:rPr>
              <a:t>Thanks to the automated production process and the use of rolled metal, the costs of components are optimized and the amount of waste is minimal. High productivity and quality of workmanship are ensured. </a:t>
            </a:r>
            <a:endParaRPr dirty="0"/>
          </a:p>
          <a:p>
            <a:pPr defTabSz="914400">
              <a:spcBef>
                <a:spcPts val="0"/>
              </a:spcBef>
              <a:defRPr sz="1100" spc="0">
                <a:solidFill>
                  <a:srgbClr val="000000"/>
                </a:solidFill>
                <a:latin typeface="Calibri"/>
                <a:ea typeface="Calibri"/>
                <a:cs typeface="Calibri"/>
                <a:sym typeface="Calibri"/>
              </a:defRPr>
            </a:pPr>
            <a:endParaRPr dirty="0"/>
          </a:p>
          <a:p>
            <a:pPr defTabSz="914400">
              <a:lnSpc>
                <a:spcPct val="120000"/>
              </a:lnSpc>
              <a:spcBef>
                <a:spcPts val="0"/>
              </a:spcBef>
              <a:defRPr sz="1000" b="1" i="1" spc="0">
                <a:solidFill>
                  <a:srgbClr val="EEA52D"/>
                </a:solidFill>
                <a:latin typeface="Gotham Pro"/>
                <a:ea typeface="Gotham Pro"/>
                <a:cs typeface="Gotham Pro"/>
                <a:sym typeface="Gotham Pro"/>
              </a:defRPr>
            </a:pPr>
            <a:r>
              <a:rPr lang="en-US" sz="1000" dirty="0" smtClean="0">
                <a:sym typeface="Gotham Pro"/>
              </a:rPr>
              <a:t>The line capacity is more than 2 million housings per year. </a:t>
            </a:r>
            <a:endParaRPr dirty="0"/>
          </a:p>
        </p:txBody>
      </p:sp>
      <p:sp>
        <p:nvSpPr>
          <p:cNvPr id="231" name="IMPLEMENTED LIGHTING…"/>
          <p:cNvSpPr txBox="1"/>
          <p:nvPr/>
        </p:nvSpPr>
        <p:spPr>
          <a:xfrm>
            <a:off x="1126829" y="460560"/>
            <a:ext cx="6175852" cy="438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656" tIns="26656" rIns="26656" bIns="26656">
            <a:spAutoFit/>
          </a:bodyPr>
          <a:lstStyle/>
          <a:p>
            <a:pPr>
              <a:spcBef>
                <a:spcPts val="0"/>
              </a:spcBef>
              <a:defRPr sz="2500" spc="25">
                <a:solidFill>
                  <a:srgbClr val="000000"/>
                </a:solidFill>
                <a:latin typeface="Gotham Pro Black"/>
                <a:ea typeface="Gotham Pro Black"/>
                <a:cs typeface="Gotham Pro Black"/>
                <a:sym typeface="Gotham Pro Black"/>
              </a:defRPr>
            </a:pPr>
            <a:r>
              <a:rPr lang="es-ES" sz="2500" dirty="0" smtClean="0">
                <a:sym typeface="Gotham Pro Black"/>
              </a:rPr>
              <a:t>OWN AUTOMATIC LINE DIPER  </a:t>
            </a:r>
            <a:endParaRPr dirty="0"/>
          </a:p>
        </p:txBody>
      </p:sp>
      <p:pic>
        <p:nvPicPr>
          <p:cNvPr id="232" name="Picture 2" descr="Picture 2"/>
          <p:cNvPicPr>
            <a:picLocks noChangeAspect="1"/>
          </p:cNvPicPr>
          <p:nvPr/>
        </p:nvPicPr>
        <p:blipFill>
          <a:blip r:embed="rId3" cstate="print">
            <a:extLst/>
          </a:blip>
          <a:srcRect l="14816" t="334" r="3925" b="333"/>
          <a:stretch>
            <a:fillRect/>
          </a:stretch>
        </p:blipFill>
        <p:spPr>
          <a:xfrm>
            <a:off x="1177647" y="1221365"/>
            <a:ext cx="4077836" cy="3324525"/>
          </a:xfrm>
          <a:prstGeom prst="rect">
            <a:avLst/>
          </a:prstGeom>
          <a:ln w="12700">
            <a:miter lim="400000"/>
          </a:ln>
        </p:spPr>
      </p:pic>
      <p:pic>
        <p:nvPicPr>
          <p:cNvPr id="8" name="Рисунок 7" descr="fereks_logo_en-flat-black.png"/>
          <p:cNvPicPr>
            <a:picLocks noChangeAspect="1"/>
          </p:cNvPicPr>
          <p:nvPr/>
        </p:nvPicPr>
        <p:blipFill>
          <a:blip r:embed="rId4" cstate="print"/>
          <a:stretch>
            <a:fillRect/>
          </a:stretch>
        </p:blipFill>
        <p:spPr>
          <a:xfrm>
            <a:off x="7812360" y="254794"/>
            <a:ext cx="1044000" cy="484830"/>
          </a:xfrm>
          <a:prstGeom prst="rect">
            <a:avLst/>
          </a:prstGeom>
        </p:spPr>
      </p:pic>
    </p:spTree>
  </p:cSld>
  <p:clrMapOvr>
    <a:masterClrMapping/>
  </p:clrMapOvr>
  <p:transition spd="med"/>
</p:sld>
</file>

<file path=ppt/theme/theme1.xml><?xml version="1.0" encoding="utf-8"?>
<a:theme xmlns:a="http://schemas.openxmlformats.org/drawingml/2006/main" name="White">
  <a:themeElements>
    <a:clrScheme name="White">
      <a:dk1>
        <a:srgbClr val="5C5C5C"/>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Lucida Grande"/>
        <a:ea typeface="Lucida Grande"/>
        <a:cs typeface="Lucida Grand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26656" tIns="26656" rIns="26656" bIns="26656" numCol="1" spcCol="38100" rtlCol="0" anchor="ctr">
        <a:spAutoFit/>
      </a:bodyPr>
      <a:lstStyle>
        <a:defPPr marL="0" marR="0" indent="0" algn="l" defTabSz="306552" rtl="0" fontAlgn="auto" latinLnBrk="0" hangingPunct="0">
          <a:lnSpc>
            <a:spcPct val="100000"/>
          </a:lnSpc>
          <a:spcBef>
            <a:spcPts val="700"/>
          </a:spcBef>
          <a:spcAft>
            <a:spcPts val="0"/>
          </a:spcAft>
          <a:buClrTx/>
          <a:buSzTx/>
          <a:buFontTx/>
          <a:buNone/>
          <a:tabLst/>
          <a:defRPr kumimoji="0" sz="1400" b="0" i="0" u="none" strike="noStrike" cap="none" spc="14" normalizeH="0" baseline="0">
            <a:ln>
              <a:noFill/>
            </a:ln>
            <a:solidFill>
              <a:srgbClr val="5C5C5C"/>
            </a:solidFill>
            <a:effectLst/>
            <a:uFillTx/>
            <a:latin typeface="+mj-lt"/>
            <a:ea typeface="+mj-ea"/>
            <a:cs typeface="+mj-cs"/>
            <a:sym typeface="Lucida Grand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306552" rtl="0" fontAlgn="auto" latinLnBrk="0" hangingPunct="0">
          <a:lnSpc>
            <a:spcPct val="100000"/>
          </a:lnSpc>
          <a:spcBef>
            <a:spcPts val="700"/>
          </a:spcBef>
          <a:spcAft>
            <a:spcPts val="0"/>
          </a:spcAft>
          <a:buClrTx/>
          <a:buSzTx/>
          <a:buFontTx/>
          <a:buNone/>
          <a:tabLst/>
          <a:defRPr kumimoji="0" sz="1400" b="0" i="0" u="none" strike="noStrike" cap="none" spc="14" normalizeH="0" baseline="0">
            <a:ln>
              <a:noFill/>
            </a:ln>
            <a:solidFill>
              <a:srgbClr val="5C5C5C"/>
            </a:solidFill>
            <a:effectLst/>
            <a:uFillTx/>
            <a:latin typeface="+mj-lt"/>
            <a:ea typeface="+mj-ea"/>
            <a:cs typeface="+mj-cs"/>
            <a:sym typeface="Lucida Grand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Lucida Grande"/>
        <a:ea typeface="Lucida Grande"/>
        <a:cs typeface="Lucida Grand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26656" tIns="26656" rIns="26656" bIns="26656" numCol="1" spcCol="38100" rtlCol="0" anchor="ctr">
        <a:spAutoFit/>
      </a:bodyPr>
      <a:lstStyle>
        <a:defPPr marL="0" marR="0" indent="0" algn="l" defTabSz="306552" rtl="0" fontAlgn="auto" latinLnBrk="0" hangingPunct="0">
          <a:lnSpc>
            <a:spcPct val="100000"/>
          </a:lnSpc>
          <a:spcBef>
            <a:spcPts val="700"/>
          </a:spcBef>
          <a:spcAft>
            <a:spcPts val="0"/>
          </a:spcAft>
          <a:buClrTx/>
          <a:buSzTx/>
          <a:buFontTx/>
          <a:buNone/>
          <a:tabLst/>
          <a:defRPr kumimoji="0" sz="1400" b="0" i="0" u="none" strike="noStrike" cap="none" spc="14" normalizeH="0" baseline="0">
            <a:ln>
              <a:noFill/>
            </a:ln>
            <a:solidFill>
              <a:srgbClr val="5C5C5C"/>
            </a:solidFill>
            <a:effectLst/>
            <a:uFillTx/>
            <a:latin typeface="+mj-lt"/>
            <a:ea typeface="+mj-ea"/>
            <a:cs typeface="+mj-cs"/>
            <a:sym typeface="Lucida Grand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306552" rtl="0" fontAlgn="auto" latinLnBrk="0" hangingPunct="0">
          <a:lnSpc>
            <a:spcPct val="100000"/>
          </a:lnSpc>
          <a:spcBef>
            <a:spcPts val="700"/>
          </a:spcBef>
          <a:spcAft>
            <a:spcPts val="0"/>
          </a:spcAft>
          <a:buClrTx/>
          <a:buSzTx/>
          <a:buFontTx/>
          <a:buNone/>
          <a:tabLst/>
          <a:defRPr kumimoji="0" sz="1400" b="0" i="0" u="none" strike="noStrike" cap="none" spc="14" normalizeH="0" baseline="0">
            <a:ln>
              <a:noFill/>
            </a:ln>
            <a:solidFill>
              <a:srgbClr val="5C5C5C"/>
            </a:solidFill>
            <a:effectLst/>
            <a:uFillTx/>
            <a:latin typeface="+mj-lt"/>
            <a:ea typeface="+mj-ea"/>
            <a:cs typeface="+mj-cs"/>
            <a:sym typeface="Lucida Grand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1212</TotalTime>
  <Words>3883</Words>
  <Application>Microsoft Office PowerPoint</Application>
  <PresentationFormat>Произвольный</PresentationFormat>
  <Paragraphs>726</Paragraphs>
  <Slides>64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64</vt:i4>
      </vt:variant>
    </vt:vector>
  </HeadingPairs>
  <TitlesOfParts>
    <vt:vector size="65" baseType="lpstr">
      <vt:lpstr>White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lpstr>Слайд 64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Шарафисламова Лилия Ильдаровна</dc:creator>
  <cp:lastModifiedBy>aladinskaya</cp:lastModifiedBy>
  <cp:revision>107</cp:revision>
  <dcterms:modified xsi:type="dcterms:W3CDTF">2021-12-15T07:29:31Z</dcterms:modified>
</cp:coreProperties>
</file>